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24"/>
  </p:notesMasterIdLst>
  <p:sldIdLst>
    <p:sldId id="295" r:id="rId3"/>
    <p:sldId id="298" r:id="rId4"/>
    <p:sldId id="335" r:id="rId5"/>
    <p:sldId id="339" r:id="rId6"/>
    <p:sldId id="334" r:id="rId7"/>
    <p:sldId id="297" r:id="rId8"/>
    <p:sldId id="327" r:id="rId9"/>
    <p:sldId id="302" r:id="rId10"/>
    <p:sldId id="323" r:id="rId11"/>
    <p:sldId id="322" r:id="rId12"/>
    <p:sldId id="309" r:id="rId13"/>
    <p:sldId id="4343" r:id="rId14"/>
    <p:sldId id="299" r:id="rId15"/>
    <p:sldId id="4344" r:id="rId16"/>
    <p:sldId id="313" r:id="rId17"/>
    <p:sldId id="4347" r:id="rId18"/>
    <p:sldId id="341" r:id="rId19"/>
    <p:sldId id="317" r:id="rId20"/>
    <p:sldId id="4345" r:id="rId21"/>
    <p:sldId id="296" r:id="rId22"/>
    <p:sldId id="4346" r:id="rId23"/>
  </p:sldIdLst>
  <p:sldSz cx="9144000" cy="5143500" type="screen16x9"/>
  <p:notesSz cx="6858000" cy="9144000"/>
  <p:embeddedFontLst>
    <p:embeddedFont>
      <p:font typeface="Assistant" panose="020F0502020204030204" pitchFamily="2" charset="-79"/>
      <p:regular r:id="rId25"/>
      <p:bold r:id="rId26"/>
    </p:embeddedFont>
    <p:embeddedFont>
      <p:font typeface="Assistant ExtraLight" pitchFamily="2" charset="-79"/>
      <p:regular r:id="rId27"/>
      <p:bold r:id="rId28"/>
    </p:embeddedFont>
    <p:embeddedFont>
      <p:font typeface="Assistant Light" pitchFamily="2" charset="-79"/>
      <p:regular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Fira Sans Extra Condensed Medium" panose="020B0604020202020204" charset="0"/>
      <p:regular r:id="rId34"/>
      <p:bold r:id="rId35"/>
      <p:italic r:id="rId36"/>
      <p:boldItalic r:id="rId37"/>
    </p:embeddedFont>
    <p:embeddedFont>
      <p:font typeface="Garamond" panose="02020404030301010803" pitchFamily="18" charset="0"/>
      <p:regular r:id="rId38"/>
      <p:bold r:id="rId39"/>
      <p:italic r:id="rId40"/>
    </p:embeddedFont>
    <p:embeddedFont>
      <p:font typeface="Nunito Sans" pitchFamily="2" charset="0"/>
      <p:regular r:id="rId41"/>
      <p:bold r:id="rId42"/>
      <p:italic r:id="rId43"/>
      <p:boldItalic r:id="rId44"/>
    </p:embeddedFont>
    <p:embeddedFont>
      <p:font typeface="Nunito Sans ExtraBold" pitchFamily="2" charset="0"/>
      <p:bold r:id="rId45"/>
      <p:boldItalic r:id="rId46"/>
    </p:embeddedFont>
    <p:embeddedFont>
      <p:font typeface="Pontano Sans" panose="020B0604020202020204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418" y="77"/>
      </p:cViewPr>
      <p:guideLst>
        <p:guide pos="5760"/>
        <p:guide pos="4215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sha Machado" userId="8bb81f69425b7212" providerId="LiveId" clId="{5005F9A4-31E6-4297-AD25-03A1E4A2E2D5}"/>
    <pc:docChg chg="modSld">
      <pc:chgData name="Natasha Machado" userId="8bb81f69425b7212" providerId="LiveId" clId="{5005F9A4-31E6-4297-AD25-03A1E4A2E2D5}" dt="2024-03-03T19:38:22.923" v="0" actId="14100"/>
      <pc:docMkLst>
        <pc:docMk/>
      </pc:docMkLst>
      <pc:sldChg chg="modSp mod">
        <pc:chgData name="Natasha Machado" userId="8bb81f69425b7212" providerId="LiveId" clId="{5005F9A4-31E6-4297-AD25-03A1E4A2E2D5}" dt="2024-03-03T19:38:22.923" v="0" actId="14100"/>
        <pc:sldMkLst>
          <pc:docMk/>
          <pc:sldMk cId="1358995582" sldId="298"/>
        </pc:sldMkLst>
        <pc:spChg chg="mod">
          <ac:chgData name="Natasha Machado" userId="8bb81f69425b7212" providerId="LiveId" clId="{5005F9A4-31E6-4297-AD25-03A1E4A2E2D5}" dt="2024-03-03T19:38:22.923" v="0" actId="14100"/>
          <ac:spMkLst>
            <pc:docMk/>
            <pc:sldMk cId="1358995582" sldId="298"/>
            <ac:spMk id="23" creationId="{6C975019-8412-4B06-8101-FB578D161425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Cost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838-431B-966C-A7A12363DAB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838-431B-966C-A7A12363DAB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838-431B-966C-A7A12363DAB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838-431B-966C-A7A12363DAB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ssistant Light" pitchFamily="2" charset="-79"/>
                    <a:ea typeface="+mn-ea"/>
                    <a:cs typeface="Assistant Light" pitchFamily="2" charset="-79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E-commerce</c:v>
                </c:pt>
                <c:pt idx="1">
                  <c:v>Brink &amp; Motor</c:v>
                </c:pt>
                <c:pt idx="2">
                  <c:v>Advertising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0.24</c:v>
                </c:pt>
                <c:pt idx="1">
                  <c:v>0.33</c:v>
                </c:pt>
                <c:pt idx="2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838-431B-966C-A7A12363DAB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ssistant Light" pitchFamily="2" charset="-79"/>
          <a:cs typeface="Assistant Light" pitchFamily="2" charset="-79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44000527186334"/>
          <c:y val="8.4033812925243465E-2"/>
          <c:w val="0.75511998945627334"/>
          <c:h val="0.8319323741495130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30B-4191-B621-905A1AA2CB84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30B-4191-B621-905A1AA2CB84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30B-4191-B621-905A1AA2CB84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30B-4191-B621-905A1AA2CB84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30B-4191-B621-905A1AA2CB84}"/>
              </c:ext>
            </c:extLst>
          </c:dPt>
          <c:dPt>
            <c:idx val="5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30B-4191-B621-905A1AA2CB8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bg1"/>
                    </a:solidFill>
                    <a:latin typeface="Assistant Light" pitchFamily="2" charset="-79"/>
                    <a:ea typeface="Lato Light" panose="020F0502020204030203" pitchFamily="34" charset="0"/>
                    <a:cs typeface="Assistant Light" pitchFamily="2" charset="-79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Material Cost </c:v>
                </c:pt>
                <c:pt idx="1">
                  <c:v>Marketing Cost </c:v>
                </c:pt>
                <c:pt idx="2">
                  <c:v>Rent &amp; Warehouse </c:v>
                </c:pt>
                <c:pt idx="3">
                  <c:v>Manufacturing Cost </c:v>
                </c:pt>
                <c:pt idx="4">
                  <c:v>Selling </c:v>
                </c:pt>
                <c:pt idx="5">
                  <c:v>Misc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51.209318516020566</c:v>
                </c:pt>
                <c:pt idx="1">
                  <c:v>10.859939891142753</c:v>
                </c:pt>
                <c:pt idx="2">
                  <c:v>7.7859904247485288</c:v>
                </c:pt>
                <c:pt idx="3">
                  <c:v>8.5949244948522718</c:v>
                </c:pt>
                <c:pt idx="4">
                  <c:v>13.059229394237306</c:v>
                </c:pt>
                <c:pt idx="5">
                  <c:v>8.49059727899858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30B-4191-B621-905A1AA2CB8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 b="0" i="0">
          <a:solidFill>
            <a:schemeClr val="bg1"/>
          </a:solidFill>
          <a:latin typeface="Century Gothic" panose="020B0502020202020204" pitchFamily="34" charset="0"/>
          <a:ea typeface="Lato Light" panose="020F0502020204030203" pitchFamily="34" charset="0"/>
          <a:cs typeface="Lato Light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e4b937d39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e4b937d39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8185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ef6e01a5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ef6e01a5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6749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e4b937d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e4b937d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630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4" hasCustomPrompt="1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5" hasCustomPrompt="1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6" hasCustomPrompt="1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7" hasCustomPrompt="1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8" hasCustomPrompt="1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8435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166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15_1_1_2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15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ctrTitle"/>
          </p:nvPr>
        </p:nvSpPr>
        <p:spPr>
          <a:xfrm>
            <a:off x="6793000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4" hasCustomPrompt="1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5" hasCustomPrompt="1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6" hasCustomPrompt="1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7" hasCustomPrompt="1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8" hasCustomPrompt="1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627068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Title + design 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356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ctrTitle"/>
          </p:nvPr>
        </p:nvSpPr>
        <p:spPr>
          <a:xfrm>
            <a:off x="6793000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7637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2082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6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●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ExtraLight"/>
              <a:buChar char="○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ExtraLight"/>
              <a:buChar char="■"/>
              <a:defRPr sz="1200">
                <a:solidFill>
                  <a:schemeClr val="dk1"/>
                </a:solidFill>
                <a:latin typeface="Assistant ExtraLight"/>
                <a:ea typeface="Assistant ExtraLight"/>
                <a:cs typeface="Assistant ExtraLight"/>
                <a:sym typeface="Assistant Extra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84721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file:///C:\Users\Dell\Desktop\B%20Plan\NMIMS_BUSINESS%20PLAN_BATCH2_GROUP126\NMIMS_BUSINESS%20PLAN_BATCH2_GROUP126_FINANCIALS.xlsm!DASHBOARD%20!R5C2:R28C21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1CAB01-372F-450E-8E47-7528913F3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1" r="7529" b="19472"/>
          <a:stretch/>
        </p:blipFill>
        <p:spPr>
          <a:xfrm>
            <a:off x="-2760" y="521029"/>
            <a:ext cx="5531165" cy="38808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70867A-4295-471E-88A0-2FDE9E1CA0EF}"/>
              </a:ext>
            </a:extLst>
          </p:cNvPr>
          <p:cNvSpPr/>
          <p:nvPr/>
        </p:nvSpPr>
        <p:spPr>
          <a:xfrm rot="21089790">
            <a:off x="5683502" y="-836257"/>
            <a:ext cx="4196905" cy="66012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2F6307-8145-4013-885E-4200CB1D42F6}"/>
              </a:ext>
            </a:extLst>
          </p:cNvPr>
          <p:cNvSpPr txBox="1"/>
          <p:nvPr/>
        </p:nvSpPr>
        <p:spPr>
          <a:xfrm>
            <a:off x="5802058" y="1988485"/>
            <a:ext cx="32407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 Sans ExtraBold"/>
                <a:sym typeface="Nunito Sans ExtraBold"/>
              </a:rPr>
              <a:t>STOCKTIGO</a:t>
            </a:r>
            <a:endParaRPr kumimoji="0" lang="en-IN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A86D15-95BA-4B04-9528-AEC9B0B541D0}"/>
              </a:ext>
            </a:extLst>
          </p:cNvPr>
          <p:cNvSpPr txBox="1"/>
          <p:nvPr/>
        </p:nvSpPr>
        <p:spPr>
          <a:xfrm>
            <a:off x="5951868" y="2696371"/>
            <a:ext cx="29495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Pontano Sans"/>
              <a:buNone/>
              <a:tabLst/>
              <a:defRPr/>
            </a:pP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aramond" panose="02020404030301010803" pitchFamily="18" charset="0"/>
                <a:sym typeface="Pontano Sans"/>
              </a:rPr>
              <a:t>“Fit the entire stock market in a Box”</a:t>
            </a:r>
          </a:p>
        </p:txBody>
      </p:sp>
      <p:sp>
        <p:nvSpPr>
          <p:cNvPr id="12" name="Google Shape;114;p20">
            <a:extLst>
              <a:ext uri="{FF2B5EF4-FFF2-40B4-BE49-F238E27FC236}">
                <a16:creationId xmlns:a16="http://schemas.microsoft.com/office/drawing/2014/main" id="{37EF9273-A7B8-4B71-A085-F7691E84C3DD}"/>
              </a:ext>
            </a:extLst>
          </p:cNvPr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3727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00CBE1D3-5C5A-45B6-B8EE-4D646FE0AB55}"/>
              </a:ext>
            </a:extLst>
          </p:cNvPr>
          <p:cNvSpPr txBox="1"/>
          <p:nvPr/>
        </p:nvSpPr>
        <p:spPr>
          <a:xfrm>
            <a:off x="262124" y="2848156"/>
            <a:ext cx="21809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ssistant Light" pitchFamily="2" charset="-79"/>
                <a:cs typeface="Assistant Light" pitchFamily="2" charset="-79"/>
              </a:rPr>
              <a:t>Innovation – screen,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ssistant Light" pitchFamily="2" charset="-79"/>
                <a:cs typeface="Assistant Light" pitchFamily="2" charset="-79"/>
              </a:rPr>
              <a:t>Combining education and fun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latin typeface="Assistant Light" pitchFamily="2" charset="-79"/>
                <a:cs typeface="Assistant Light" pitchFamily="2" charset="-79"/>
              </a:rPr>
              <a:t>Stock market boom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2E60A1-D1CA-4096-A7F7-E73514D088AD}"/>
              </a:ext>
            </a:extLst>
          </p:cNvPr>
          <p:cNvSpPr txBox="1"/>
          <p:nvPr/>
        </p:nvSpPr>
        <p:spPr>
          <a:xfrm>
            <a:off x="2474415" y="800120"/>
            <a:ext cx="197865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ssistant Light" pitchFamily="2" charset="-79"/>
                <a:cs typeface="Assistant Light" pitchFamily="2" charset="-79"/>
              </a:rPr>
              <a:t>Less control over production &amp;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ssistant Light" pitchFamily="2" charset="-79"/>
                <a:cs typeface="Assistant Light" pitchFamily="2" charset="-79"/>
              </a:rPr>
              <a:t>New company, no market share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ssistant Light" pitchFamily="2" charset="-79"/>
                <a:cs typeface="Assistant Light" pitchFamily="2" charset="-79"/>
              </a:rPr>
              <a:t>Inexperienced management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95BADF-7896-4055-BB92-F841F3A7BAEA}"/>
              </a:ext>
            </a:extLst>
          </p:cNvPr>
          <p:cNvSpPr txBox="1"/>
          <p:nvPr/>
        </p:nvSpPr>
        <p:spPr>
          <a:xfrm>
            <a:off x="4611821" y="2848156"/>
            <a:ext cx="212231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ssistant Light" pitchFamily="2" charset="-79"/>
                <a:cs typeface="Assistant Light" pitchFamily="2" charset="-79"/>
              </a:rPr>
              <a:t>Govt. </a:t>
            </a:r>
            <a:r>
              <a:rPr lang="en-US" b="1" i="0" dirty="0">
                <a:solidFill>
                  <a:schemeClr val="tx1"/>
                </a:solidFill>
                <a:effectLst/>
                <a:latin typeface="Assistant Light" pitchFamily="2" charset="-79"/>
                <a:cs typeface="Assistant Light" pitchFamily="2" charset="-79"/>
              </a:rPr>
              <a:t>aims to promote India as toy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ssistant Light" pitchFamily="2" charset="-79"/>
                <a:cs typeface="Assistant Light" pitchFamily="2" charset="-79"/>
              </a:rPr>
              <a:t>WFH increased indoor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ssistant Light" pitchFamily="2" charset="-79"/>
                <a:cs typeface="Assistant Light" pitchFamily="2" charset="-79"/>
              </a:rPr>
              <a:t>Increase in digitalization in various sectors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ssistant Light" pitchFamily="2" charset="-79"/>
                <a:cs typeface="Assistant Light" pitchFamily="2" charset="-79"/>
              </a:rPr>
              <a:t>No substantial innovation in this sector by competitors</a:t>
            </a:r>
            <a:endParaRPr lang="en-IN" b="1" dirty="0">
              <a:latin typeface="Assistant Light" pitchFamily="2" charset="-79"/>
              <a:cs typeface="Assistant Light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EE4D96-AEB3-469B-8FC2-DA3330DE0765}"/>
              </a:ext>
            </a:extLst>
          </p:cNvPr>
          <p:cNvSpPr txBox="1"/>
          <p:nvPr/>
        </p:nvSpPr>
        <p:spPr>
          <a:xfrm>
            <a:off x="6669408" y="580776"/>
            <a:ext cx="214502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ssistant Light" pitchFamily="2" charset="-79"/>
                <a:cs typeface="Assistant Light" pitchFamily="2" charset="-79"/>
              </a:rPr>
              <a:t>Big competitors like Hasbro &amp; Funskool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ssistant Light" pitchFamily="2" charset="-79"/>
                <a:cs typeface="Assistant Light" pitchFamily="2" charset="-79"/>
              </a:rPr>
              <a:t>High dependency on outsourcing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ssistant Light" pitchFamily="2" charset="-79"/>
                <a:cs typeface="Assistant Light" pitchFamily="2" charset="-79"/>
              </a:rPr>
              <a:t>Continuous threat by advent of electronic alternatives</a:t>
            </a:r>
            <a:endParaRPr lang="en-IN" b="1" dirty="0">
              <a:latin typeface="Assistant Light" pitchFamily="2" charset="-79"/>
              <a:cs typeface="Assistant Light" pitchFamily="2" charset="-79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57156E8-6BB9-4673-8EC1-B2DB62F98896}"/>
              </a:ext>
            </a:extLst>
          </p:cNvPr>
          <p:cNvGrpSpPr/>
          <p:nvPr/>
        </p:nvGrpSpPr>
        <p:grpSpPr>
          <a:xfrm>
            <a:off x="474298" y="0"/>
            <a:ext cx="1756642" cy="2663687"/>
            <a:chOff x="474298" y="0"/>
            <a:chExt cx="1756642" cy="2663687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5450271-E4E4-426D-AB06-8F74E904509C}"/>
                </a:ext>
              </a:extLst>
            </p:cNvPr>
            <p:cNvCxnSpPr>
              <a:cxnSpLocks/>
            </p:cNvCxnSpPr>
            <p:nvPr/>
          </p:nvCxnSpPr>
          <p:spPr>
            <a:xfrm>
              <a:off x="1357884" y="0"/>
              <a:ext cx="0" cy="2663687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FEBC7B7-BC93-466A-A2C5-71B5C36D854C}"/>
                </a:ext>
              </a:extLst>
            </p:cNvPr>
            <p:cNvSpPr/>
            <p:nvPr/>
          </p:nvSpPr>
          <p:spPr>
            <a:xfrm>
              <a:off x="822960" y="493776"/>
              <a:ext cx="1069848" cy="10515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F9386DD-A538-4FD5-A7E1-083911FD257D}"/>
                </a:ext>
              </a:extLst>
            </p:cNvPr>
            <p:cNvSpPr/>
            <p:nvPr/>
          </p:nvSpPr>
          <p:spPr>
            <a:xfrm>
              <a:off x="474298" y="1824824"/>
              <a:ext cx="1756642" cy="36347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Nunito Sans" panose="020B0604020202020204" charset="0"/>
                  <a:cs typeface="Assistant ExtraLight" panose="020B0604020202020204" charset="-79"/>
                </a:rPr>
                <a:t>STRENGTHS</a:t>
              </a:r>
              <a:endParaRPr lang="en-IN" sz="1600" b="1" dirty="0">
                <a:latin typeface="Nunito Sans" panose="020B0604020202020204" charset="0"/>
                <a:cs typeface="Assistant ExtraLight" panose="020B0604020202020204" charset="-79"/>
              </a:endParaRPr>
            </a:p>
          </p:txBody>
        </p:sp>
        <p:grpSp>
          <p:nvGrpSpPr>
            <p:cNvPr id="31" name="Google Shape;9183;p68">
              <a:extLst>
                <a:ext uri="{FF2B5EF4-FFF2-40B4-BE49-F238E27FC236}">
                  <a16:creationId xmlns:a16="http://schemas.microsoft.com/office/drawing/2014/main" id="{25774E2C-A8F3-4573-B8A6-E3E4B5985C14}"/>
                </a:ext>
              </a:extLst>
            </p:cNvPr>
            <p:cNvGrpSpPr/>
            <p:nvPr/>
          </p:nvGrpSpPr>
          <p:grpSpPr>
            <a:xfrm>
              <a:off x="1021572" y="719900"/>
              <a:ext cx="672624" cy="599312"/>
              <a:chOff x="6870193" y="2295620"/>
              <a:chExt cx="360356" cy="343462"/>
            </a:xfrm>
            <a:solidFill>
              <a:schemeClr val="bg1"/>
            </a:solidFill>
          </p:grpSpPr>
          <p:sp>
            <p:nvSpPr>
              <p:cNvPr id="32" name="Google Shape;9184;p68">
                <a:extLst>
                  <a:ext uri="{FF2B5EF4-FFF2-40B4-BE49-F238E27FC236}">
                    <a16:creationId xmlns:a16="http://schemas.microsoft.com/office/drawing/2014/main" id="{2824D3B6-7353-4427-90D2-60FE297EF0FB}"/>
                  </a:ext>
                </a:extLst>
              </p:cNvPr>
              <p:cNvSpPr/>
              <p:nvPr/>
            </p:nvSpPr>
            <p:spPr>
              <a:xfrm>
                <a:off x="6870193" y="2295620"/>
                <a:ext cx="360356" cy="343462"/>
              </a:xfrm>
              <a:custGeom>
                <a:avLst/>
                <a:gdLst/>
                <a:ahLst/>
                <a:cxnLst/>
                <a:rect l="l" t="t" r="r" b="b"/>
                <a:pathLst>
                  <a:path w="11348" h="10816" extrusionOk="0">
                    <a:moveTo>
                      <a:pt x="6027" y="0"/>
                    </a:moveTo>
                    <a:cubicBezTo>
                      <a:pt x="5700" y="0"/>
                      <a:pt x="5448" y="70"/>
                      <a:pt x="5430" y="76"/>
                    </a:cubicBezTo>
                    <a:cubicBezTo>
                      <a:pt x="5358" y="112"/>
                      <a:pt x="5299" y="172"/>
                      <a:pt x="5299" y="255"/>
                    </a:cubicBezTo>
                    <a:lnTo>
                      <a:pt x="5299" y="2731"/>
                    </a:lnTo>
                    <a:lnTo>
                      <a:pt x="3501" y="5017"/>
                    </a:lnTo>
                    <a:cubicBezTo>
                      <a:pt x="3441" y="4767"/>
                      <a:pt x="3215" y="4577"/>
                      <a:pt x="2929" y="4577"/>
                    </a:cubicBezTo>
                    <a:lnTo>
                      <a:pt x="584" y="4577"/>
                    </a:lnTo>
                    <a:cubicBezTo>
                      <a:pt x="274" y="4577"/>
                      <a:pt x="1" y="4827"/>
                      <a:pt x="1" y="5160"/>
                    </a:cubicBezTo>
                    <a:lnTo>
                      <a:pt x="1" y="5732"/>
                    </a:lnTo>
                    <a:cubicBezTo>
                      <a:pt x="1" y="5839"/>
                      <a:pt x="96" y="5910"/>
                      <a:pt x="179" y="5910"/>
                    </a:cubicBezTo>
                    <a:cubicBezTo>
                      <a:pt x="274" y="5910"/>
                      <a:pt x="358" y="5827"/>
                      <a:pt x="358" y="5732"/>
                    </a:cubicBezTo>
                    <a:lnTo>
                      <a:pt x="358" y="5160"/>
                    </a:lnTo>
                    <a:cubicBezTo>
                      <a:pt x="358" y="5041"/>
                      <a:pt x="453" y="4946"/>
                      <a:pt x="572" y="4946"/>
                    </a:cubicBezTo>
                    <a:lnTo>
                      <a:pt x="2918" y="4946"/>
                    </a:lnTo>
                    <a:cubicBezTo>
                      <a:pt x="3037" y="4946"/>
                      <a:pt x="3132" y="5041"/>
                      <a:pt x="3132" y="5160"/>
                    </a:cubicBezTo>
                    <a:lnTo>
                      <a:pt x="3132" y="10232"/>
                    </a:lnTo>
                    <a:cubicBezTo>
                      <a:pt x="3132" y="10351"/>
                      <a:pt x="3037" y="10435"/>
                      <a:pt x="2918" y="10435"/>
                    </a:cubicBezTo>
                    <a:lnTo>
                      <a:pt x="572" y="10435"/>
                    </a:lnTo>
                    <a:cubicBezTo>
                      <a:pt x="453" y="10435"/>
                      <a:pt x="358" y="10351"/>
                      <a:pt x="358" y="10232"/>
                    </a:cubicBezTo>
                    <a:lnTo>
                      <a:pt x="358" y="6506"/>
                    </a:lnTo>
                    <a:cubicBezTo>
                      <a:pt x="358" y="6410"/>
                      <a:pt x="274" y="6327"/>
                      <a:pt x="179" y="6327"/>
                    </a:cubicBezTo>
                    <a:cubicBezTo>
                      <a:pt x="72" y="6327"/>
                      <a:pt x="1" y="6422"/>
                      <a:pt x="1" y="6506"/>
                    </a:cubicBezTo>
                    <a:lnTo>
                      <a:pt x="1" y="10232"/>
                    </a:lnTo>
                    <a:cubicBezTo>
                      <a:pt x="1" y="10542"/>
                      <a:pt x="251" y="10816"/>
                      <a:pt x="584" y="10816"/>
                    </a:cubicBezTo>
                    <a:lnTo>
                      <a:pt x="2929" y="10816"/>
                    </a:lnTo>
                    <a:cubicBezTo>
                      <a:pt x="3251" y="10816"/>
                      <a:pt x="3513" y="10554"/>
                      <a:pt x="3513" y="10232"/>
                    </a:cubicBezTo>
                    <a:lnTo>
                      <a:pt x="3513" y="9744"/>
                    </a:lnTo>
                    <a:lnTo>
                      <a:pt x="4418" y="10185"/>
                    </a:lnTo>
                    <a:cubicBezTo>
                      <a:pt x="4453" y="10197"/>
                      <a:pt x="4477" y="10197"/>
                      <a:pt x="4513" y="10197"/>
                    </a:cubicBezTo>
                    <a:lnTo>
                      <a:pt x="8025" y="10197"/>
                    </a:lnTo>
                    <a:cubicBezTo>
                      <a:pt x="8132" y="10197"/>
                      <a:pt x="8204" y="10113"/>
                      <a:pt x="8204" y="10018"/>
                    </a:cubicBezTo>
                    <a:cubicBezTo>
                      <a:pt x="8204" y="9923"/>
                      <a:pt x="8109" y="9839"/>
                      <a:pt x="8025" y="9839"/>
                    </a:cubicBezTo>
                    <a:lnTo>
                      <a:pt x="4561" y="9839"/>
                    </a:lnTo>
                    <a:lnTo>
                      <a:pt x="3525" y="9327"/>
                    </a:lnTo>
                    <a:lnTo>
                      <a:pt x="3525" y="5589"/>
                    </a:lnTo>
                    <a:lnTo>
                      <a:pt x="5644" y="2910"/>
                    </a:lnTo>
                    <a:cubicBezTo>
                      <a:pt x="5668" y="2874"/>
                      <a:pt x="5692" y="2839"/>
                      <a:pt x="5692" y="2791"/>
                    </a:cubicBezTo>
                    <a:lnTo>
                      <a:pt x="5692" y="398"/>
                    </a:lnTo>
                    <a:cubicBezTo>
                      <a:pt x="5787" y="379"/>
                      <a:pt x="5924" y="358"/>
                      <a:pt x="6080" y="358"/>
                    </a:cubicBezTo>
                    <a:cubicBezTo>
                      <a:pt x="6313" y="358"/>
                      <a:pt x="6587" y="405"/>
                      <a:pt x="6823" y="576"/>
                    </a:cubicBezTo>
                    <a:cubicBezTo>
                      <a:pt x="7132" y="791"/>
                      <a:pt x="7275" y="1207"/>
                      <a:pt x="7275" y="1803"/>
                    </a:cubicBezTo>
                    <a:lnTo>
                      <a:pt x="7275" y="3755"/>
                    </a:lnTo>
                    <a:cubicBezTo>
                      <a:pt x="7275" y="3862"/>
                      <a:pt x="7370" y="3934"/>
                      <a:pt x="7454" y="3934"/>
                    </a:cubicBezTo>
                    <a:lnTo>
                      <a:pt x="10395" y="3934"/>
                    </a:lnTo>
                    <a:cubicBezTo>
                      <a:pt x="10716" y="3934"/>
                      <a:pt x="10990" y="4208"/>
                      <a:pt x="10990" y="4529"/>
                    </a:cubicBezTo>
                    <a:cubicBezTo>
                      <a:pt x="10990" y="4863"/>
                      <a:pt x="10716" y="5125"/>
                      <a:pt x="10395" y="5125"/>
                    </a:cubicBezTo>
                    <a:lnTo>
                      <a:pt x="8823" y="5125"/>
                    </a:lnTo>
                    <a:cubicBezTo>
                      <a:pt x="8728" y="5125"/>
                      <a:pt x="8644" y="5220"/>
                      <a:pt x="8644" y="5303"/>
                    </a:cubicBezTo>
                    <a:cubicBezTo>
                      <a:pt x="8644" y="5410"/>
                      <a:pt x="8740" y="5482"/>
                      <a:pt x="8823" y="5482"/>
                    </a:cubicBezTo>
                    <a:lnTo>
                      <a:pt x="10228" y="5482"/>
                    </a:lnTo>
                    <a:cubicBezTo>
                      <a:pt x="10538" y="5494"/>
                      <a:pt x="10788" y="5767"/>
                      <a:pt x="10788" y="6077"/>
                    </a:cubicBezTo>
                    <a:cubicBezTo>
                      <a:pt x="10788" y="6399"/>
                      <a:pt x="10526" y="6672"/>
                      <a:pt x="10192" y="6672"/>
                    </a:cubicBezTo>
                    <a:lnTo>
                      <a:pt x="8823" y="6672"/>
                    </a:lnTo>
                    <a:cubicBezTo>
                      <a:pt x="8728" y="6672"/>
                      <a:pt x="8644" y="6768"/>
                      <a:pt x="8644" y="6851"/>
                    </a:cubicBezTo>
                    <a:cubicBezTo>
                      <a:pt x="8644" y="6958"/>
                      <a:pt x="8740" y="7030"/>
                      <a:pt x="8823" y="7030"/>
                    </a:cubicBezTo>
                    <a:lnTo>
                      <a:pt x="10073" y="7030"/>
                    </a:lnTo>
                    <a:cubicBezTo>
                      <a:pt x="10371" y="7053"/>
                      <a:pt x="10597" y="7327"/>
                      <a:pt x="10597" y="7625"/>
                    </a:cubicBezTo>
                    <a:cubicBezTo>
                      <a:pt x="10597" y="7946"/>
                      <a:pt x="10335" y="8220"/>
                      <a:pt x="10002" y="8220"/>
                    </a:cubicBezTo>
                    <a:lnTo>
                      <a:pt x="8823" y="8220"/>
                    </a:lnTo>
                    <a:cubicBezTo>
                      <a:pt x="8728" y="8220"/>
                      <a:pt x="8644" y="8315"/>
                      <a:pt x="8644" y="8399"/>
                    </a:cubicBezTo>
                    <a:cubicBezTo>
                      <a:pt x="8644" y="8506"/>
                      <a:pt x="8740" y="8577"/>
                      <a:pt x="8823" y="8577"/>
                    </a:cubicBezTo>
                    <a:lnTo>
                      <a:pt x="9883" y="8577"/>
                    </a:lnTo>
                    <a:cubicBezTo>
                      <a:pt x="9895" y="8577"/>
                      <a:pt x="9918" y="8589"/>
                      <a:pt x="9918" y="8589"/>
                    </a:cubicBezTo>
                    <a:cubicBezTo>
                      <a:pt x="10192" y="8649"/>
                      <a:pt x="10407" y="8887"/>
                      <a:pt x="10407" y="9185"/>
                    </a:cubicBezTo>
                    <a:cubicBezTo>
                      <a:pt x="10407" y="9518"/>
                      <a:pt x="10133" y="9780"/>
                      <a:pt x="9811" y="9780"/>
                    </a:cubicBezTo>
                    <a:lnTo>
                      <a:pt x="8823" y="9780"/>
                    </a:lnTo>
                    <a:cubicBezTo>
                      <a:pt x="8728" y="9780"/>
                      <a:pt x="8644" y="9875"/>
                      <a:pt x="8644" y="9958"/>
                    </a:cubicBezTo>
                    <a:cubicBezTo>
                      <a:pt x="8644" y="10066"/>
                      <a:pt x="8740" y="10137"/>
                      <a:pt x="8823" y="10137"/>
                    </a:cubicBezTo>
                    <a:lnTo>
                      <a:pt x="9811" y="10137"/>
                    </a:lnTo>
                    <a:cubicBezTo>
                      <a:pt x="10347" y="10137"/>
                      <a:pt x="10776" y="9708"/>
                      <a:pt x="10776" y="9173"/>
                    </a:cubicBezTo>
                    <a:cubicBezTo>
                      <a:pt x="10776" y="8887"/>
                      <a:pt x="10657" y="8637"/>
                      <a:pt x="10466" y="8458"/>
                    </a:cubicBezTo>
                    <a:cubicBezTo>
                      <a:pt x="10764" y="8292"/>
                      <a:pt x="10966" y="7982"/>
                      <a:pt x="10966" y="7613"/>
                    </a:cubicBezTo>
                    <a:cubicBezTo>
                      <a:pt x="10966" y="7327"/>
                      <a:pt x="10847" y="7077"/>
                      <a:pt x="10657" y="6899"/>
                    </a:cubicBezTo>
                    <a:cubicBezTo>
                      <a:pt x="10954" y="6803"/>
                      <a:pt x="11145" y="6482"/>
                      <a:pt x="11145" y="6113"/>
                    </a:cubicBezTo>
                    <a:cubicBezTo>
                      <a:pt x="11145" y="5827"/>
                      <a:pt x="11026" y="5577"/>
                      <a:pt x="10835" y="5398"/>
                    </a:cubicBezTo>
                    <a:cubicBezTo>
                      <a:pt x="11133" y="5232"/>
                      <a:pt x="11347" y="4922"/>
                      <a:pt x="11347" y="4541"/>
                    </a:cubicBezTo>
                    <a:cubicBezTo>
                      <a:pt x="11347" y="4005"/>
                      <a:pt x="10907" y="3577"/>
                      <a:pt x="10371" y="3577"/>
                    </a:cubicBezTo>
                    <a:lnTo>
                      <a:pt x="7621" y="3577"/>
                    </a:lnTo>
                    <a:lnTo>
                      <a:pt x="7621" y="1827"/>
                    </a:lnTo>
                    <a:cubicBezTo>
                      <a:pt x="7621" y="1112"/>
                      <a:pt x="7418" y="588"/>
                      <a:pt x="7013" y="291"/>
                    </a:cubicBezTo>
                    <a:cubicBezTo>
                      <a:pt x="6703" y="61"/>
                      <a:pt x="6332" y="0"/>
                      <a:pt x="6027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9185;p68">
                <a:extLst>
                  <a:ext uri="{FF2B5EF4-FFF2-40B4-BE49-F238E27FC236}">
                    <a16:creationId xmlns:a16="http://schemas.microsoft.com/office/drawing/2014/main" id="{D19E5BD6-9765-46B4-BFC4-D4F1751D5D85}"/>
                  </a:ext>
                </a:extLst>
              </p:cNvPr>
              <p:cNvSpPr/>
              <p:nvPr/>
            </p:nvSpPr>
            <p:spPr>
              <a:xfrm>
                <a:off x="6920842" y="2577064"/>
                <a:ext cx="36709" cy="36677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5" extrusionOk="0">
                    <a:moveTo>
                      <a:pt x="584" y="369"/>
                    </a:moveTo>
                    <a:cubicBezTo>
                      <a:pt x="703" y="369"/>
                      <a:pt x="787" y="464"/>
                      <a:pt x="787" y="584"/>
                    </a:cubicBezTo>
                    <a:cubicBezTo>
                      <a:pt x="787" y="703"/>
                      <a:pt x="703" y="786"/>
                      <a:pt x="584" y="786"/>
                    </a:cubicBezTo>
                    <a:cubicBezTo>
                      <a:pt x="465" y="786"/>
                      <a:pt x="370" y="703"/>
                      <a:pt x="370" y="584"/>
                    </a:cubicBezTo>
                    <a:cubicBezTo>
                      <a:pt x="370" y="464"/>
                      <a:pt x="453" y="369"/>
                      <a:pt x="584" y="369"/>
                    </a:cubicBezTo>
                    <a:close/>
                    <a:moveTo>
                      <a:pt x="584" y="0"/>
                    </a:moveTo>
                    <a:cubicBezTo>
                      <a:pt x="263" y="0"/>
                      <a:pt x="1" y="250"/>
                      <a:pt x="1" y="584"/>
                    </a:cubicBezTo>
                    <a:cubicBezTo>
                      <a:pt x="1" y="905"/>
                      <a:pt x="251" y="1155"/>
                      <a:pt x="584" y="1155"/>
                    </a:cubicBezTo>
                    <a:cubicBezTo>
                      <a:pt x="906" y="1155"/>
                      <a:pt x="1156" y="905"/>
                      <a:pt x="1156" y="584"/>
                    </a:cubicBezTo>
                    <a:cubicBezTo>
                      <a:pt x="1156" y="250"/>
                      <a:pt x="894" y="0"/>
                      <a:pt x="58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F272300-8B8A-40EF-BC45-1493F58B31A9}"/>
              </a:ext>
            </a:extLst>
          </p:cNvPr>
          <p:cNvGrpSpPr/>
          <p:nvPr/>
        </p:nvGrpSpPr>
        <p:grpSpPr>
          <a:xfrm>
            <a:off x="2585420" y="2479813"/>
            <a:ext cx="1756642" cy="2663687"/>
            <a:chOff x="2585420" y="2479813"/>
            <a:chExt cx="1756642" cy="2663687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9DAE062-D3AE-45C0-AE5D-1A4CAB539B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6339" y="2479813"/>
              <a:ext cx="0" cy="2663687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3876F12-41EA-446B-89E8-26125616C958}"/>
                </a:ext>
              </a:extLst>
            </p:cNvPr>
            <p:cNvSpPr/>
            <p:nvPr/>
          </p:nvSpPr>
          <p:spPr>
            <a:xfrm>
              <a:off x="2931415" y="3348990"/>
              <a:ext cx="1069848" cy="10515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3D0377-CD55-4894-B586-00E00155B934}"/>
                </a:ext>
              </a:extLst>
            </p:cNvPr>
            <p:cNvSpPr/>
            <p:nvPr/>
          </p:nvSpPr>
          <p:spPr>
            <a:xfrm>
              <a:off x="2585420" y="2781670"/>
              <a:ext cx="1756642" cy="36347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Nunito Sans" panose="020B0604020202020204" charset="0"/>
                  <a:cs typeface="Assistant ExtraLight" panose="020B0604020202020204" charset="-79"/>
                </a:rPr>
                <a:t>WEAKNESS</a:t>
              </a:r>
              <a:endParaRPr lang="en-IN" sz="1600" b="1" dirty="0">
                <a:latin typeface="Nunito Sans" panose="020B0604020202020204" charset="0"/>
                <a:cs typeface="Assistant ExtraLight" panose="020B0604020202020204" charset="-79"/>
              </a:endParaRPr>
            </a:p>
          </p:txBody>
        </p:sp>
        <p:grpSp>
          <p:nvGrpSpPr>
            <p:cNvPr id="34" name="Google Shape;9183;p68">
              <a:extLst>
                <a:ext uri="{FF2B5EF4-FFF2-40B4-BE49-F238E27FC236}">
                  <a16:creationId xmlns:a16="http://schemas.microsoft.com/office/drawing/2014/main" id="{6B4F4AA8-0AEF-4806-A9BE-315736DDA815}"/>
                </a:ext>
              </a:extLst>
            </p:cNvPr>
            <p:cNvGrpSpPr/>
            <p:nvPr/>
          </p:nvGrpSpPr>
          <p:grpSpPr>
            <a:xfrm flipV="1">
              <a:off x="3130027" y="3575114"/>
              <a:ext cx="672624" cy="599312"/>
              <a:chOff x="6870193" y="2295620"/>
              <a:chExt cx="360356" cy="343462"/>
            </a:xfrm>
            <a:solidFill>
              <a:schemeClr val="bg1"/>
            </a:solidFill>
          </p:grpSpPr>
          <p:sp>
            <p:nvSpPr>
              <p:cNvPr id="35" name="Google Shape;9184;p68">
                <a:extLst>
                  <a:ext uri="{FF2B5EF4-FFF2-40B4-BE49-F238E27FC236}">
                    <a16:creationId xmlns:a16="http://schemas.microsoft.com/office/drawing/2014/main" id="{9E15167D-34FB-4546-A686-B86F447E404B}"/>
                  </a:ext>
                </a:extLst>
              </p:cNvPr>
              <p:cNvSpPr/>
              <p:nvPr/>
            </p:nvSpPr>
            <p:spPr>
              <a:xfrm>
                <a:off x="6870193" y="2295620"/>
                <a:ext cx="360356" cy="343462"/>
              </a:xfrm>
              <a:custGeom>
                <a:avLst/>
                <a:gdLst/>
                <a:ahLst/>
                <a:cxnLst/>
                <a:rect l="l" t="t" r="r" b="b"/>
                <a:pathLst>
                  <a:path w="11348" h="10816" extrusionOk="0">
                    <a:moveTo>
                      <a:pt x="6027" y="0"/>
                    </a:moveTo>
                    <a:cubicBezTo>
                      <a:pt x="5700" y="0"/>
                      <a:pt x="5448" y="70"/>
                      <a:pt x="5430" y="76"/>
                    </a:cubicBezTo>
                    <a:cubicBezTo>
                      <a:pt x="5358" y="112"/>
                      <a:pt x="5299" y="172"/>
                      <a:pt x="5299" y="255"/>
                    </a:cubicBezTo>
                    <a:lnTo>
                      <a:pt x="5299" y="2731"/>
                    </a:lnTo>
                    <a:lnTo>
                      <a:pt x="3501" y="5017"/>
                    </a:lnTo>
                    <a:cubicBezTo>
                      <a:pt x="3441" y="4767"/>
                      <a:pt x="3215" y="4577"/>
                      <a:pt x="2929" y="4577"/>
                    </a:cubicBezTo>
                    <a:lnTo>
                      <a:pt x="584" y="4577"/>
                    </a:lnTo>
                    <a:cubicBezTo>
                      <a:pt x="274" y="4577"/>
                      <a:pt x="1" y="4827"/>
                      <a:pt x="1" y="5160"/>
                    </a:cubicBezTo>
                    <a:lnTo>
                      <a:pt x="1" y="5732"/>
                    </a:lnTo>
                    <a:cubicBezTo>
                      <a:pt x="1" y="5839"/>
                      <a:pt x="96" y="5910"/>
                      <a:pt x="179" y="5910"/>
                    </a:cubicBezTo>
                    <a:cubicBezTo>
                      <a:pt x="274" y="5910"/>
                      <a:pt x="358" y="5827"/>
                      <a:pt x="358" y="5732"/>
                    </a:cubicBezTo>
                    <a:lnTo>
                      <a:pt x="358" y="5160"/>
                    </a:lnTo>
                    <a:cubicBezTo>
                      <a:pt x="358" y="5041"/>
                      <a:pt x="453" y="4946"/>
                      <a:pt x="572" y="4946"/>
                    </a:cubicBezTo>
                    <a:lnTo>
                      <a:pt x="2918" y="4946"/>
                    </a:lnTo>
                    <a:cubicBezTo>
                      <a:pt x="3037" y="4946"/>
                      <a:pt x="3132" y="5041"/>
                      <a:pt x="3132" y="5160"/>
                    </a:cubicBezTo>
                    <a:lnTo>
                      <a:pt x="3132" y="10232"/>
                    </a:lnTo>
                    <a:cubicBezTo>
                      <a:pt x="3132" y="10351"/>
                      <a:pt x="3037" y="10435"/>
                      <a:pt x="2918" y="10435"/>
                    </a:cubicBezTo>
                    <a:lnTo>
                      <a:pt x="572" y="10435"/>
                    </a:lnTo>
                    <a:cubicBezTo>
                      <a:pt x="453" y="10435"/>
                      <a:pt x="358" y="10351"/>
                      <a:pt x="358" y="10232"/>
                    </a:cubicBezTo>
                    <a:lnTo>
                      <a:pt x="358" y="6506"/>
                    </a:lnTo>
                    <a:cubicBezTo>
                      <a:pt x="358" y="6410"/>
                      <a:pt x="274" y="6327"/>
                      <a:pt x="179" y="6327"/>
                    </a:cubicBezTo>
                    <a:cubicBezTo>
                      <a:pt x="72" y="6327"/>
                      <a:pt x="1" y="6422"/>
                      <a:pt x="1" y="6506"/>
                    </a:cubicBezTo>
                    <a:lnTo>
                      <a:pt x="1" y="10232"/>
                    </a:lnTo>
                    <a:cubicBezTo>
                      <a:pt x="1" y="10542"/>
                      <a:pt x="251" y="10816"/>
                      <a:pt x="584" y="10816"/>
                    </a:cubicBezTo>
                    <a:lnTo>
                      <a:pt x="2929" y="10816"/>
                    </a:lnTo>
                    <a:cubicBezTo>
                      <a:pt x="3251" y="10816"/>
                      <a:pt x="3513" y="10554"/>
                      <a:pt x="3513" y="10232"/>
                    </a:cubicBezTo>
                    <a:lnTo>
                      <a:pt x="3513" y="9744"/>
                    </a:lnTo>
                    <a:lnTo>
                      <a:pt x="4418" y="10185"/>
                    </a:lnTo>
                    <a:cubicBezTo>
                      <a:pt x="4453" y="10197"/>
                      <a:pt x="4477" y="10197"/>
                      <a:pt x="4513" y="10197"/>
                    </a:cubicBezTo>
                    <a:lnTo>
                      <a:pt x="8025" y="10197"/>
                    </a:lnTo>
                    <a:cubicBezTo>
                      <a:pt x="8132" y="10197"/>
                      <a:pt x="8204" y="10113"/>
                      <a:pt x="8204" y="10018"/>
                    </a:cubicBezTo>
                    <a:cubicBezTo>
                      <a:pt x="8204" y="9923"/>
                      <a:pt x="8109" y="9839"/>
                      <a:pt x="8025" y="9839"/>
                    </a:cubicBezTo>
                    <a:lnTo>
                      <a:pt x="4561" y="9839"/>
                    </a:lnTo>
                    <a:lnTo>
                      <a:pt x="3525" y="9327"/>
                    </a:lnTo>
                    <a:lnTo>
                      <a:pt x="3525" y="5589"/>
                    </a:lnTo>
                    <a:lnTo>
                      <a:pt x="5644" y="2910"/>
                    </a:lnTo>
                    <a:cubicBezTo>
                      <a:pt x="5668" y="2874"/>
                      <a:pt x="5692" y="2839"/>
                      <a:pt x="5692" y="2791"/>
                    </a:cubicBezTo>
                    <a:lnTo>
                      <a:pt x="5692" y="398"/>
                    </a:lnTo>
                    <a:cubicBezTo>
                      <a:pt x="5787" y="379"/>
                      <a:pt x="5924" y="358"/>
                      <a:pt x="6080" y="358"/>
                    </a:cubicBezTo>
                    <a:cubicBezTo>
                      <a:pt x="6313" y="358"/>
                      <a:pt x="6587" y="405"/>
                      <a:pt x="6823" y="576"/>
                    </a:cubicBezTo>
                    <a:cubicBezTo>
                      <a:pt x="7132" y="791"/>
                      <a:pt x="7275" y="1207"/>
                      <a:pt x="7275" y="1803"/>
                    </a:cubicBezTo>
                    <a:lnTo>
                      <a:pt x="7275" y="3755"/>
                    </a:lnTo>
                    <a:cubicBezTo>
                      <a:pt x="7275" y="3862"/>
                      <a:pt x="7370" y="3934"/>
                      <a:pt x="7454" y="3934"/>
                    </a:cubicBezTo>
                    <a:lnTo>
                      <a:pt x="10395" y="3934"/>
                    </a:lnTo>
                    <a:cubicBezTo>
                      <a:pt x="10716" y="3934"/>
                      <a:pt x="10990" y="4208"/>
                      <a:pt x="10990" y="4529"/>
                    </a:cubicBezTo>
                    <a:cubicBezTo>
                      <a:pt x="10990" y="4863"/>
                      <a:pt x="10716" y="5125"/>
                      <a:pt x="10395" y="5125"/>
                    </a:cubicBezTo>
                    <a:lnTo>
                      <a:pt x="8823" y="5125"/>
                    </a:lnTo>
                    <a:cubicBezTo>
                      <a:pt x="8728" y="5125"/>
                      <a:pt x="8644" y="5220"/>
                      <a:pt x="8644" y="5303"/>
                    </a:cubicBezTo>
                    <a:cubicBezTo>
                      <a:pt x="8644" y="5410"/>
                      <a:pt x="8740" y="5482"/>
                      <a:pt x="8823" y="5482"/>
                    </a:cubicBezTo>
                    <a:lnTo>
                      <a:pt x="10228" y="5482"/>
                    </a:lnTo>
                    <a:cubicBezTo>
                      <a:pt x="10538" y="5494"/>
                      <a:pt x="10788" y="5767"/>
                      <a:pt x="10788" y="6077"/>
                    </a:cubicBezTo>
                    <a:cubicBezTo>
                      <a:pt x="10788" y="6399"/>
                      <a:pt x="10526" y="6672"/>
                      <a:pt x="10192" y="6672"/>
                    </a:cubicBezTo>
                    <a:lnTo>
                      <a:pt x="8823" y="6672"/>
                    </a:lnTo>
                    <a:cubicBezTo>
                      <a:pt x="8728" y="6672"/>
                      <a:pt x="8644" y="6768"/>
                      <a:pt x="8644" y="6851"/>
                    </a:cubicBezTo>
                    <a:cubicBezTo>
                      <a:pt x="8644" y="6958"/>
                      <a:pt x="8740" y="7030"/>
                      <a:pt x="8823" y="7030"/>
                    </a:cubicBezTo>
                    <a:lnTo>
                      <a:pt x="10073" y="7030"/>
                    </a:lnTo>
                    <a:cubicBezTo>
                      <a:pt x="10371" y="7053"/>
                      <a:pt x="10597" y="7327"/>
                      <a:pt x="10597" y="7625"/>
                    </a:cubicBezTo>
                    <a:cubicBezTo>
                      <a:pt x="10597" y="7946"/>
                      <a:pt x="10335" y="8220"/>
                      <a:pt x="10002" y="8220"/>
                    </a:cubicBezTo>
                    <a:lnTo>
                      <a:pt x="8823" y="8220"/>
                    </a:lnTo>
                    <a:cubicBezTo>
                      <a:pt x="8728" y="8220"/>
                      <a:pt x="8644" y="8315"/>
                      <a:pt x="8644" y="8399"/>
                    </a:cubicBezTo>
                    <a:cubicBezTo>
                      <a:pt x="8644" y="8506"/>
                      <a:pt x="8740" y="8577"/>
                      <a:pt x="8823" y="8577"/>
                    </a:cubicBezTo>
                    <a:lnTo>
                      <a:pt x="9883" y="8577"/>
                    </a:lnTo>
                    <a:cubicBezTo>
                      <a:pt x="9895" y="8577"/>
                      <a:pt x="9918" y="8589"/>
                      <a:pt x="9918" y="8589"/>
                    </a:cubicBezTo>
                    <a:cubicBezTo>
                      <a:pt x="10192" y="8649"/>
                      <a:pt x="10407" y="8887"/>
                      <a:pt x="10407" y="9185"/>
                    </a:cubicBezTo>
                    <a:cubicBezTo>
                      <a:pt x="10407" y="9518"/>
                      <a:pt x="10133" y="9780"/>
                      <a:pt x="9811" y="9780"/>
                    </a:cubicBezTo>
                    <a:lnTo>
                      <a:pt x="8823" y="9780"/>
                    </a:lnTo>
                    <a:cubicBezTo>
                      <a:pt x="8728" y="9780"/>
                      <a:pt x="8644" y="9875"/>
                      <a:pt x="8644" y="9958"/>
                    </a:cubicBezTo>
                    <a:cubicBezTo>
                      <a:pt x="8644" y="10066"/>
                      <a:pt x="8740" y="10137"/>
                      <a:pt x="8823" y="10137"/>
                    </a:cubicBezTo>
                    <a:lnTo>
                      <a:pt x="9811" y="10137"/>
                    </a:lnTo>
                    <a:cubicBezTo>
                      <a:pt x="10347" y="10137"/>
                      <a:pt x="10776" y="9708"/>
                      <a:pt x="10776" y="9173"/>
                    </a:cubicBezTo>
                    <a:cubicBezTo>
                      <a:pt x="10776" y="8887"/>
                      <a:pt x="10657" y="8637"/>
                      <a:pt x="10466" y="8458"/>
                    </a:cubicBezTo>
                    <a:cubicBezTo>
                      <a:pt x="10764" y="8292"/>
                      <a:pt x="10966" y="7982"/>
                      <a:pt x="10966" y="7613"/>
                    </a:cubicBezTo>
                    <a:cubicBezTo>
                      <a:pt x="10966" y="7327"/>
                      <a:pt x="10847" y="7077"/>
                      <a:pt x="10657" y="6899"/>
                    </a:cubicBezTo>
                    <a:cubicBezTo>
                      <a:pt x="10954" y="6803"/>
                      <a:pt x="11145" y="6482"/>
                      <a:pt x="11145" y="6113"/>
                    </a:cubicBezTo>
                    <a:cubicBezTo>
                      <a:pt x="11145" y="5827"/>
                      <a:pt x="11026" y="5577"/>
                      <a:pt x="10835" y="5398"/>
                    </a:cubicBezTo>
                    <a:cubicBezTo>
                      <a:pt x="11133" y="5232"/>
                      <a:pt x="11347" y="4922"/>
                      <a:pt x="11347" y="4541"/>
                    </a:cubicBezTo>
                    <a:cubicBezTo>
                      <a:pt x="11347" y="4005"/>
                      <a:pt x="10907" y="3577"/>
                      <a:pt x="10371" y="3577"/>
                    </a:cubicBezTo>
                    <a:lnTo>
                      <a:pt x="7621" y="3577"/>
                    </a:lnTo>
                    <a:lnTo>
                      <a:pt x="7621" y="1827"/>
                    </a:lnTo>
                    <a:cubicBezTo>
                      <a:pt x="7621" y="1112"/>
                      <a:pt x="7418" y="588"/>
                      <a:pt x="7013" y="291"/>
                    </a:cubicBezTo>
                    <a:cubicBezTo>
                      <a:pt x="6703" y="61"/>
                      <a:pt x="6332" y="0"/>
                      <a:pt x="6027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9185;p68">
                <a:extLst>
                  <a:ext uri="{FF2B5EF4-FFF2-40B4-BE49-F238E27FC236}">
                    <a16:creationId xmlns:a16="http://schemas.microsoft.com/office/drawing/2014/main" id="{BF25095B-7152-4E37-8F16-7CB845D588FA}"/>
                  </a:ext>
                </a:extLst>
              </p:cNvPr>
              <p:cNvSpPr/>
              <p:nvPr/>
            </p:nvSpPr>
            <p:spPr>
              <a:xfrm>
                <a:off x="6920842" y="2577064"/>
                <a:ext cx="36709" cy="36677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5" extrusionOk="0">
                    <a:moveTo>
                      <a:pt x="584" y="369"/>
                    </a:moveTo>
                    <a:cubicBezTo>
                      <a:pt x="703" y="369"/>
                      <a:pt x="787" y="464"/>
                      <a:pt x="787" y="584"/>
                    </a:cubicBezTo>
                    <a:cubicBezTo>
                      <a:pt x="787" y="703"/>
                      <a:pt x="703" y="786"/>
                      <a:pt x="584" y="786"/>
                    </a:cubicBezTo>
                    <a:cubicBezTo>
                      <a:pt x="465" y="786"/>
                      <a:pt x="370" y="703"/>
                      <a:pt x="370" y="584"/>
                    </a:cubicBezTo>
                    <a:cubicBezTo>
                      <a:pt x="370" y="464"/>
                      <a:pt x="453" y="369"/>
                      <a:pt x="584" y="369"/>
                    </a:cubicBezTo>
                    <a:close/>
                    <a:moveTo>
                      <a:pt x="584" y="0"/>
                    </a:moveTo>
                    <a:cubicBezTo>
                      <a:pt x="263" y="0"/>
                      <a:pt x="1" y="250"/>
                      <a:pt x="1" y="584"/>
                    </a:cubicBezTo>
                    <a:cubicBezTo>
                      <a:pt x="1" y="905"/>
                      <a:pt x="251" y="1155"/>
                      <a:pt x="584" y="1155"/>
                    </a:cubicBezTo>
                    <a:cubicBezTo>
                      <a:pt x="906" y="1155"/>
                      <a:pt x="1156" y="905"/>
                      <a:pt x="1156" y="584"/>
                    </a:cubicBezTo>
                    <a:cubicBezTo>
                      <a:pt x="1156" y="250"/>
                      <a:pt x="894" y="0"/>
                      <a:pt x="584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F650C3-D11C-40BC-B173-715FFC9BD855}"/>
              </a:ext>
            </a:extLst>
          </p:cNvPr>
          <p:cNvGrpSpPr/>
          <p:nvPr/>
        </p:nvGrpSpPr>
        <p:grpSpPr>
          <a:xfrm>
            <a:off x="6863598" y="2479813"/>
            <a:ext cx="1756642" cy="2663687"/>
            <a:chOff x="6863601" y="2479812"/>
            <a:chExt cx="1756642" cy="2663687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FC5ED5A-94C0-4905-9050-D1C8440BEE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5896" y="2479812"/>
              <a:ext cx="0" cy="266368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BB4394A-F9F4-49EA-8101-15D4F798844B}"/>
                </a:ext>
              </a:extLst>
            </p:cNvPr>
            <p:cNvSpPr/>
            <p:nvPr/>
          </p:nvSpPr>
          <p:spPr>
            <a:xfrm>
              <a:off x="7206998" y="3348990"/>
              <a:ext cx="1069848" cy="105156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2D8356-C294-49AE-AEFD-EB5415642B13}"/>
                </a:ext>
              </a:extLst>
            </p:cNvPr>
            <p:cNvSpPr/>
            <p:nvPr/>
          </p:nvSpPr>
          <p:spPr>
            <a:xfrm>
              <a:off x="6863601" y="2787412"/>
              <a:ext cx="1756642" cy="36347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Nunito Sans" panose="020B0604020202020204" charset="0"/>
                  <a:cs typeface="Assistant ExtraLight" panose="020B0604020202020204" charset="-79"/>
                </a:rPr>
                <a:t>THREATS</a:t>
              </a:r>
              <a:endParaRPr lang="en-IN" sz="1600" b="1" dirty="0">
                <a:latin typeface="Nunito Sans" panose="020B0604020202020204" charset="0"/>
                <a:cs typeface="Assistant ExtraLight" panose="020B0604020202020204" charset="-79"/>
              </a:endParaRPr>
            </a:p>
          </p:txBody>
        </p:sp>
        <p:grpSp>
          <p:nvGrpSpPr>
            <p:cNvPr id="37" name="Google Shape;9415;p68">
              <a:extLst>
                <a:ext uri="{FF2B5EF4-FFF2-40B4-BE49-F238E27FC236}">
                  <a16:creationId xmlns:a16="http://schemas.microsoft.com/office/drawing/2014/main" id="{EDFE9945-68B4-4C8A-B9B7-5D94221198C2}"/>
                </a:ext>
              </a:extLst>
            </p:cNvPr>
            <p:cNvGrpSpPr/>
            <p:nvPr/>
          </p:nvGrpSpPr>
          <p:grpSpPr>
            <a:xfrm>
              <a:off x="7384427" y="3491496"/>
              <a:ext cx="714987" cy="640318"/>
              <a:chOff x="3584280" y="3699191"/>
              <a:chExt cx="358069" cy="317995"/>
            </a:xfrm>
            <a:solidFill>
              <a:schemeClr val="bg1"/>
            </a:solidFill>
          </p:grpSpPr>
          <p:sp>
            <p:nvSpPr>
              <p:cNvPr id="38" name="Google Shape;9416;p68">
                <a:extLst>
                  <a:ext uri="{FF2B5EF4-FFF2-40B4-BE49-F238E27FC236}">
                    <a16:creationId xmlns:a16="http://schemas.microsoft.com/office/drawing/2014/main" id="{D68AC93D-543C-4A92-965B-4C04834BBA16}"/>
                  </a:ext>
                </a:extLst>
              </p:cNvPr>
              <p:cNvSpPr/>
              <p:nvPr/>
            </p:nvSpPr>
            <p:spPr>
              <a:xfrm>
                <a:off x="3584280" y="3699191"/>
                <a:ext cx="358069" cy="317995"/>
              </a:xfrm>
              <a:custGeom>
                <a:avLst/>
                <a:gdLst/>
                <a:ahLst/>
                <a:cxnLst/>
                <a:rect l="l" t="t" r="r" b="b"/>
                <a:pathLst>
                  <a:path w="11276" h="10014" extrusionOk="0">
                    <a:moveTo>
                      <a:pt x="5644" y="1"/>
                    </a:moveTo>
                    <a:cubicBezTo>
                      <a:pt x="5203" y="1"/>
                      <a:pt x="4810" y="227"/>
                      <a:pt x="4596" y="620"/>
                    </a:cubicBezTo>
                    <a:lnTo>
                      <a:pt x="822" y="7168"/>
                    </a:lnTo>
                    <a:cubicBezTo>
                      <a:pt x="774" y="7240"/>
                      <a:pt x="798" y="7347"/>
                      <a:pt x="881" y="7395"/>
                    </a:cubicBezTo>
                    <a:cubicBezTo>
                      <a:pt x="903" y="7406"/>
                      <a:pt x="929" y="7411"/>
                      <a:pt x="955" y="7411"/>
                    </a:cubicBezTo>
                    <a:cubicBezTo>
                      <a:pt x="1012" y="7411"/>
                      <a:pt x="1071" y="7384"/>
                      <a:pt x="1096" y="7335"/>
                    </a:cubicBezTo>
                    <a:lnTo>
                      <a:pt x="4882" y="787"/>
                    </a:lnTo>
                    <a:cubicBezTo>
                      <a:pt x="5049" y="513"/>
                      <a:pt x="5322" y="346"/>
                      <a:pt x="5644" y="346"/>
                    </a:cubicBezTo>
                    <a:cubicBezTo>
                      <a:pt x="5953" y="346"/>
                      <a:pt x="6239" y="513"/>
                      <a:pt x="6394" y="787"/>
                    </a:cubicBezTo>
                    <a:lnTo>
                      <a:pt x="10775" y="8359"/>
                    </a:lnTo>
                    <a:cubicBezTo>
                      <a:pt x="10942" y="8621"/>
                      <a:pt x="10942" y="8954"/>
                      <a:pt x="10775" y="9240"/>
                    </a:cubicBezTo>
                    <a:cubicBezTo>
                      <a:pt x="10609" y="9502"/>
                      <a:pt x="10323" y="9669"/>
                      <a:pt x="10013" y="9669"/>
                    </a:cubicBezTo>
                    <a:lnTo>
                      <a:pt x="1262" y="9669"/>
                    </a:lnTo>
                    <a:cubicBezTo>
                      <a:pt x="953" y="9669"/>
                      <a:pt x="667" y="9502"/>
                      <a:pt x="500" y="9240"/>
                    </a:cubicBezTo>
                    <a:cubicBezTo>
                      <a:pt x="346" y="8966"/>
                      <a:pt x="346" y="8645"/>
                      <a:pt x="500" y="8359"/>
                    </a:cubicBezTo>
                    <a:lnTo>
                      <a:pt x="774" y="7895"/>
                    </a:lnTo>
                    <a:cubicBezTo>
                      <a:pt x="822" y="7823"/>
                      <a:pt x="786" y="7716"/>
                      <a:pt x="715" y="7668"/>
                    </a:cubicBezTo>
                    <a:cubicBezTo>
                      <a:pt x="693" y="7657"/>
                      <a:pt x="667" y="7652"/>
                      <a:pt x="641" y="7652"/>
                    </a:cubicBezTo>
                    <a:cubicBezTo>
                      <a:pt x="583" y="7652"/>
                      <a:pt x="521" y="7679"/>
                      <a:pt x="488" y="7728"/>
                    </a:cubicBezTo>
                    <a:lnTo>
                      <a:pt x="227" y="8192"/>
                    </a:lnTo>
                    <a:cubicBezTo>
                      <a:pt x="0" y="8561"/>
                      <a:pt x="0" y="9026"/>
                      <a:pt x="227" y="9395"/>
                    </a:cubicBezTo>
                    <a:cubicBezTo>
                      <a:pt x="441" y="9776"/>
                      <a:pt x="834" y="10014"/>
                      <a:pt x="1262" y="10014"/>
                    </a:cubicBezTo>
                    <a:lnTo>
                      <a:pt x="10013" y="10014"/>
                    </a:lnTo>
                    <a:cubicBezTo>
                      <a:pt x="10442" y="10014"/>
                      <a:pt x="10847" y="9788"/>
                      <a:pt x="11061" y="9395"/>
                    </a:cubicBezTo>
                    <a:cubicBezTo>
                      <a:pt x="11276" y="9026"/>
                      <a:pt x="11276" y="8585"/>
                      <a:pt x="11061" y="8192"/>
                    </a:cubicBezTo>
                    <a:lnTo>
                      <a:pt x="6680" y="620"/>
                    </a:lnTo>
                    <a:cubicBezTo>
                      <a:pt x="6453" y="251"/>
                      <a:pt x="6072" y="1"/>
                      <a:pt x="5644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9" name="Google Shape;9417;p68">
                <a:extLst>
                  <a:ext uri="{FF2B5EF4-FFF2-40B4-BE49-F238E27FC236}">
                    <a16:creationId xmlns:a16="http://schemas.microsoft.com/office/drawing/2014/main" id="{B1C8190D-0507-463F-88AB-705A8A6440E0}"/>
                  </a:ext>
                </a:extLst>
              </p:cNvPr>
              <p:cNvSpPr/>
              <p:nvPr/>
            </p:nvSpPr>
            <p:spPr>
              <a:xfrm>
                <a:off x="3613400" y="3727167"/>
                <a:ext cx="299831" cy="261661"/>
              </a:xfrm>
              <a:custGeom>
                <a:avLst/>
                <a:gdLst/>
                <a:ahLst/>
                <a:cxnLst/>
                <a:rect l="l" t="t" r="r" b="b"/>
                <a:pathLst>
                  <a:path w="9442" h="8240" extrusionOk="0">
                    <a:moveTo>
                      <a:pt x="4727" y="358"/>
                    </a:moveTo>
                    <a:lnTo>
                      <a:pt x="9085" y="7907"/>
                    </a:lnTo>
                    <a:lnTo>
                      <a:pt x="381" y="7907"/>
                    </a:lnTo>
                    <a:lnTo>
                      <a:pt x="4727" y="358"/>
                    </a:lnTo>
                    <a:close/>
                    <a:moveTo>
                      <a:pt x="4727" y="1"/>
                    </a:moveTo>
                    <a:cubicBezTo>
                      <a:pt x="4608" y="1"/>
                      <a:pt x="4501" y="60"/>
                      <a:pt x="4441" y="168"/>
                    </a:cubicBezTo>
                    <a:lnTo>
                      <a:pt x="60" y="7740"/>
                    </a:lnTo>
                    <a:cubicBezTo>
                      <a:pt x="0" y="7847"/>
                      <a:pt x="0" y="7966"/>
                      <a:pt x="60" y="8073"/>
                    </a:cubicBezTo>
                    <a:cubicBezTo>
                      <a:pt x="119" y="8192"/>
                      <a:pt x="226" y="8240"/>
                      <a:pt x="345" y="8240"/>
                    </a:cubicBezTo>
                    <a:lnTo>
                      <a:pt x="9096" y="8240"/>
                    </a:lnTo>
                    <a:cubicBezTo>
                      <a:pt x="9216" y="8240"/>
                      <a:pt x="9323" y="8180"/>
                      <a:pt x="9382" y="8073"/>
                    </a:cubicBezTo>
                    <a:cubicBezTo>
                      <a:pt x="9442" y="7966"/>
                      <a:pt x="9442" y="7847"/>
                      <a:pt x="9382" y="7740"/>
                    </a:cubicBezTo>
                    <a:lnTo>
                      <a:pt x="5001" y="168"/>
                    </a:lnTo>
                    <a:cubicBezTo>
                      <a:pt x="4941" y="60"/>
                      <a:pt x="4846" y="1"/>
                      <a:pt x="4727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" name="Google Shape;9418;p68">
                <a:extLst>
                  <a:ext uri="{FF2B5EF4-FFF2-40B4-BE49-F238E27FC236}">
                    <a16:creationId xmlns:a16="http://schemas.microsoft.com/office/drawing/2014/main" id="{2C203A08-BB9A-4272-8EF1-CBD575FA442C}"/>
                  </a:ext>
                </a:extLst>
              </p:cNvPr>
              <p:cNvSpPr/>
              <p:nvPr/>
            </p:nvSpPr>
            <p:spPr>
              <a:xfrm>
                <a:off x="3735879" y="3910171"/>
                <a:ext cx="54873" cy="54841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70" y="322"/>
                    </a:moveTo>
                    <a:cubicBezTo>
                      <a:pt x="1168" y="322"/>
                      <a:pt x="1406" y="572"/>
                      <a:pt x="1406" y="870"/>
                    </a:cubicBezTo>
                    <a:cubicBezTo>
                      <a:pt x="1406" y="1167"/>
                      <a:pt x="1168" y="1405"/>
                      <a:pt x="870" y="1405"/>
                    </a:cubicBezTo>
                    <a:cubicBezTo>
                      <a:pt x="572" y="1405"/>
                      <a:pt x="334" y="1167"/>
                      <a:pt x="334" y="870"/>
                    </a:cubicBezTo>
                    <a:cubicBezTo>
                      <a:pt x="334" y="572"/>
                      <a:pt x="572" y="322"/>
                      <a:pt x="870" y="322"/>
                    </a:cubicBezTo>
                    <a:close/>
                    <a:moveTo>
                      <a:pt x="870" y="0"/>
                    </a:moveTo>
                    <a:cubicBezTo>
                      <a:pt x="394" y="0"/>
                      <a:pt x="1" y="393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9419;p68">
                <a:extLst>
                  <a:ext uri="{FF2B5EF4-FFF2-40B4-BE49-F238E27FC236}">
                    <a16:creationId xmlns:a16="http://schemas.microsoft.com/office/drawing/2014/main" id="{BE570B6C-2065-46AE-8B93-44FEF31C499F}"/>
                  </a:ext>
                </a:extLst>
              </p:cNvPr>
              <p:cNvSpPr/>
              <p:nvPr/>
            </p:nvSpPr>
            <p:spPr>
              <a:xfrm>
                <a:off x="3738896" y="3788422"/>
                <a:ext cx="49188" cy="114604"/>
              </a:xfrm>
              <a:custGeom>
                <a:avLst/>
                <a:gdLst/>
                <a:ahLst/>
                <a:cxnLst/>
                <a:rect l="l" t="t" r="r" b="b"/>
                <a:pathLst>
                  <a:path w="1549" h="3609" extrusionOk="0">
                    <a:moveTo>
                      <a:pt x="572" y="1"/>
                    </a:moveTo>
                    <a:cubicBezTo>
                      <a:pt x="263" y="1"/>
                      <a:pt x="1" y="251"/>
                      <a:pt x="1" y="572"/>
                    </a:cubicBezTo>
                    <a:lnTo>
                      <a:pt x="1" y="3037"/>
                    </a:lnTo>
                    <a:cubicBezTo>
                      <a:pt x="1" y="3346"/>
                      <a:pt x="263" y="3608"/>
                      <a:pt x="572" y="3608"/>
                    </a:cubicBezTo>
                    <a:lnTo>
                      <a:pt x="965" y="3608"/>
                    </a:lnTo>
                    <a:cubicBezTo>
                      <a:pt x="1275" y="3608"/>
                      <a:pt x="1549" y="3358"/>
                      <a:pt x="1549" y="3037"/>
                    </a:cubicBezTo>
                    <a:lnTo>
                      <a:pt x="1549" y="1560"/>
                    </a:lnTo>
                    <a:cubicBezTo>
                      <a:pt x="1549" y="1465"/>
                      <a:pt x="1465" y="1394"/>
                      <a:pt x="1382" y="1394"/>
                    </a:cubicBezTo>
                    <a:cubicBezTo>
                      <a:pt x="1287" y="1394"/>
                      <a:pt x="1215" y="1465"/>
                      <a:pt x="1215" y="1560"/>
                    </a:cubicBezTo>
                    <a:lnTo>
                      <a:pt x="1215" y="3037"/>
                    </a:lnTo>
                    <a:cubicBezTo>
                      <a:pt x="1215" y="3168"/>
                      <a:pt x="1108" y="3275"/>
                      <a:pt x="977" y="3275"/>
                    </a:cubicBezTo>
                    <a:lnTo>
                      <a:pt x="584" y="3275"/>
                    </a:lnTo>
                    <a:cubicBezTo>
                      <a:pt x="453" y="3275"/>
                      <a:pt x="346" y="3168"/>
                      <a:pt x="346" y="3037"/>
                    </a:cubicBezTo>
                    <a:lnTo>
                      <a:pt x="346" y="572"/>
                    </a:lnTo>
                    <a:cubicBezTo>
                      <a:pt x="346" y="441"/>
                      <a:pt x="453" y="334"/>
                      <a:pt x="584" y="334"/>
                    </a:cubicBezTo>
                    <a:lnTo>
                      <a:pt x="977" y="334"/>
                    </a:lnTo>
                    <a:cubicBezTo>
                      <a:pt x="1108" y="334"/>
                      <a:pt x="1215" y="441"/>
                      <a:pt x="1215" y="572"/>
                    </a:cubicBezTo>
                    <a:lnTo>
                      <a:pt x="1215" y="906"/>
                    </a:lnTo>
                    <a:cubicBezTo>
                      <a:pt x="1215" y="989"/>
                      <a:pt x="1287" y="1072"/>
                      <a:pt x="1382" y="1072"/>
                    </a:cubicBezTo>
                    <a:cubicBezTo>
                      <a:pt x="1465" y="1072"/>
                      <a:pt x="1549" y="989"/>
                      <a:pt x="1549" y="906"/>
                    </a:cubicBezTo>
                    <a:lnTo>
                      <a:pt x="1549" y="572"/>
                    </a:lnTo>
                    <a:cubicBezTo>
                      <a:pt x="1549" y="263"/>
                      <a:pt x="1287" y="1"/>
                      <a:pt x="965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E2C487B-4339-4D17-B42D-84D22F531FD1}"/>
              </a:ext>
            </a:extLst>
          </p:cNvPr>
          <p:cNvGrpSpPr/>
          <p:nvPr/>
        </p:nvGrpSpPr>
        <p:grpSpPr>
          <a:xfrm>
            <a:off x="4794659" y="-1"/>
            <a:ext cx="1756642" cy="2663687"/>
            <a:chOff x="4794659" y="-1"/>
            <a:chExt cx="1756642" cy="2663687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D8427E3-7378-40C7-AAD9-F5DD293206C2}"/>
                </a:ext>
              </a:extLst>
            </p:cNvPr>
            <p:cNvCxnSpPr>
              <a:cxnSpLocks/>
            </p:cNvCxnSpPr>
            <p:nvPr/>
          </p:nvCxnSpPr>
          <p:spPr>
            <a:xfrm>
              <a:off x="5673091" y="-1"/>
              <a:ext cx="0" cy="2663687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7BE4ECE-C936-435B-A6C5-4088E275AF3A}"/>
                </a:ext>
              </a:extLst>
            </p:cNvPr>
            <p:cNvSpPr/>
            <p:nvPr/>
          </p:nvSpPr>
          <p:spPr>
            <a:xfrm>
              <a:off x="5138167" y="493776"/>
              <a:ext cx="1069848" cy="10515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BF6A3D-C5B1-4D1C-BC16-92889D66AEB8}"/>
                </a:ext>
              </a:extLst>
            </p:cNvPr>
            <p:cNvSpPr/>
            <p:nvPr/>
          </p:nvSpPr>
          <p:spPr>
            <a:xfrm>
              <a:off x="4794659" y="1824824"/>
              <a:ext cx="1756642" cy="3634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>
                  <a:latin typeface="Nunito Sans" panose="020B0604020202020204" charset="0"/>
                  <a:cs typeface="Assistant ExtraLight" panose="020B0604020202020204" charset="-79"/>
                </a:rPr>
                <a:t>OPPORTUNITIES</a:t>
              </a:r>
              <a:endParaRPr lang="en-IN" sz="1600" b="1" dirty="0">
                <a:latin typeface="Nunito Sans" panose="020B0604020202020204" charset="0"/>
                <a:cs typeface="Assistant ExtraLight" panose="020B0604020202020204" charset="-79"/>
              </a:endParaRPr>
            </a:p>
          </p:txBody>
        </p:sp>
        <p:grpSp>
          <p:nvGrpSpPr>
            <p:cNvPr id="42" name="Google Shape;9241;p68">
              <a:extLst>
                <a:ext uri="{FF2B5EF4-FFF2-40B4-BE49-F238E27FC236}">
                  <a16:creationId xmlns:a16="http://schemas.microsoft.com/office/drawing/2014/main" id="{1F1D4545-B993-4B66-BD3C-DC08F5C1CD0F}"/>
                </a:ext>
              </a:extLst>
            </p:cNvPr>
            <p:cNvGrpSpPr/>
            <p:nvPr/>
          </p:nvGrpSpPr>
          <p:grpSpPr>
            <a:xfrm>
              <a:off x="5348595" y="681271"/>
              <a:ext cx="648991" cy="655912"/>
              <a:chOff x="4126815" y="2760704"/>
              <a:chExt cx="380393" cy="363118"/>
            </a:xfrm>
            <a:solidFill>
              <a:schemeClr val="bg1"/>
            </a:solidFill>
          </p:grpSpPr>
          <p:sp>
            <p:nvSpPr>
              <p:cNvPr id="43" name="Google Shape;9242;p68">
                <a:extLst>
                  <a:ext uri="{FF2B5EF4-FFF2-40B4-BE49-F238E27FC236}">
                    <a16:creationId xmlns:a16="http://schemas.microsoft.com/office/drawing/2014/main" id="{448B6458-B382-4F4D-B00B-2D71BA31F512}"/>
                  </a:ext>
                </a:extLst>
              </p:cNvPr>
              <p:cNvSpPr/>
              <p:nvPr/>
            </p:nvSpPr>
            <p:spPr>
              <a:xfrm>
                <a:off x="4219825" y="2822435"/>
                <a:ext cx="103267" cy="29056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915" extrusionOk="0">
                    <a:moveTo>
                      <a:pt x="1620" y="0"/>
                    </a:moveTo>
                    <a:cubicBezTo>
                      <a:pt x="1025" y="0"/>
                      <a:pt x="477" y="215"/>
                      <a:pt x="60" y="631"/>
                    </a:cubicBezTo>
                    <a:cubicBezTo>
                      <a:pt x="1" y="691"/>
                      <a:pt x="1" y="810"/>
                      <a:pt x="60" y="869"/>
                    </a:cubicBezTo>
                    <a:cubicBezTo>
                      <a:pt x="90" y="899"/>
                      <a:pt x="132" y="914"/>
                      <a:pt x="175" y="914"/>
                    </a:cubicBezTo>
                    <a:cubicBezTo>
                      <a:pt x="218" y="914"/>
                      <a:pt x="263" y="899"/>
                      <a:pt x="298" y="869"/>
                    </a:cubicBezTo>
                    <a:cubicBezTo>
                      <a:pt x="656" y="512"/>
                      <a:pt x="1120" y="322"/>
                      <a:pt x="1620" y="322"/>
                    </a:cubicBezTo>
                    <a:cubicBezTo>
                      <a:pt x="2132" y="322"/>
                      <a:pt x="2596" y="512"/>
                      <a:pt x="2953" y="869"/>
                    </a:cubicBezTo>
                    <a:cubicBezTo>
                      <a:pt x="2983" y="899"/>
                      <a:pt x="3028" y="914"/>
                      <a:pt x="3073" y="914"/>
                    </a:cubicBezTo>
                    <a:cubicBezTo>
                      <a:pt x="3117" y="914"/>
                      <a:pt x="3162" y="899"/>
                      <a:pt x="3192" y="869"/>
                    </a:cubicBezTo>
                    <a:cubicBezTo>
                      <a:pt x="3251" y="810"/>
                      <a:pt x="3251" y="691"/>
                      <a:pt x="3192" y="631"/>
                    </a:cubicBezTo>
                    <a:cubicBezTo>
                      <a:pt x="2775" y="215"/>
                      <a:pt x="2215" y="0"/>
                      <a:pt x="1620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9243;p68">
                <a:extLst>
                  <a:ext uri="{FF2B5EF4-FFF2-40B4-BE49-F238E27FC236}">
                    <a16:creationId xmlns:a16="http://schemas.microsoft.com/office/drawing/2014/main" id="{3B130ECC-93F3-4753-8D81-D010828B75F8}"/>
                  </a:ext>
                </a:extLst>
              </p:cNvPr>
              <p:cNvSpPr/>
              <p:nvPr/>
            </p:nvSpPr>
            <p:spPr>
              <a:xfrm>
                <a:off x="4126815" y="2760704"/>
                <a:ext cx="380393" cy="363118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11435" extrusionOk="0">
                    <a:moveTo>
                      <a:pt x="7621" y="6921"/>
                    </a:moveTo>
                    <a:lnTo>
                      <a:pt x="8061" y="7373"/>
                    </a:lnTo>
                    <a:lnTo>
                      <a:pt x="7787" y="7659"/>
                    </a:lnTo>
                    <a:lnTo>
                      <a:pt x="7335" y="7207"/>
                    </a:lnTo>
                    <a:cubicBezTo>
                      <a:pt x="7442" y="7123"/>
                      <a:pt x="7526" y="7016"/>
                      <a:pt x="7621" y="6921"/>
                    </a:cubicBezTo>
                    <a:close/>
                    <a:moveTo>
                      <a:pt x="4552" y="328"/>
                    </a:moveTo>
                    <a:cubicBezTo>
                      <a:pt x="5525" y="328"/>
                      <a:pt x="6496" y="700"/>
                      <a:pt x="7228" y="1444"/>
                    </a:cubicBezTo>
                    <a:cubicBezTo>
                      <a:pt x="8645" y="2861"/>
                      <a:pt x="8704" y="5076"/>
                      <a:pt x="7466" y="6564"/>
                    </a:cubicBezTo>
                    <a:cubicBezTo>
                      <a:pt x="7311" y="6766"/>
                      <a:pt x="7156" y="6909"/>
                      <a:pt x="6978" y="7064"/>
                    </a:cubicBezTo>
                    <a:cubicBezTo>
                      <a:pt x="6279" y="7651"/>
                      <a:pt x="5417" y="7944"/>
                      <a:pt x="4554" y="7944"/>
                    </a:cubicBezTo>
                    <a:cubicBezTo>
                      <a:pt x="3579" y="7944"/>
                      <a:pt x="2603" y="7571"/>
                      <a:pt x="1858" y="6826"/>
                    </a:cubicBezTo>
                    <a:cubicBezTo>
                      <a:pt x="370" y="5338"/>
                      <a:pt x="370" y="2921"/>
                      <a:pt x="1858" y="1444"/>
                    </a:cubicBezTo>
                    <a:cubicBezTo>
                      <a:pt x="2602" y="700"/>
                      <a:pt x="3579" y="328"/>
                      <a:pt x="4552" y="328"/>
                    </a:cubicBezTo>
                    <a:close/>
                    <a:moveTo>
                      <a:pt x="8518" y="7440"/>
                    </a:moveTo>
                    <a:cubicBezTo>
                      <a:pt x="8550" y="7440"/>
                      <a:pt x="8580" y="7453"/>
                      <a:pt x="8597" y="7481"/>
                    </a:cubicBezTo>
                    <a:lnTo>
                      <a:pt x="9061" y="7897"/>
                    </a:lnTo>
                    <a:lnTo>
                      <a:pt x="8276" y="8683"/>
                    </a:lnTo>
                    <a:lnTo>
                      <a:pt x="7883" y="8195"/>
                    </a:lnTo>
                    <a:cubicBezTo>
                      <a:pt x="7847" y="8135"/>
                      <a:pt x="7847" y="8052"/>
                      <a:pt x="7883" y="8016"/>
                    </a:cubicBezTo>
                    <a:lnTo>
                      <a:pt x="8418" y="7481"/>
                    </a:lnTo>
                    <a:cubicBezTo>
                      <a:pt x="8444" y="7456"/>
                      <a:pt x="8482" y="7440"/>
                      <a:pt x="8518" y="7440"/>
                    </a:cubicBezTo>
                    <a:close/>
                    <a:moveTo>
                      <a:pt x="9335" y="8100"/>
                    </a:moveTo>
                    <a:lnTo>
                      <a:pt x="11252" y="9779"/>
                    </a:lnTo>
                    <a:cubicBezTo>
                      <a:pt x="11574" y="10064"/>
                      <a:pt x="11597" y="10576"/>
                      <a:pt x="11276" y="10886"/>
                    </a:cubicBezTo>
                    <a:cubicBezTo>
                      <a:pt x="11128" y="11033"/>
                      <a:pt x="10940" y="11105"/>
                      <a:pt x="10752" y="11105"/>
                    </a:cubicBezTo>
                    <a:cubicBezTo>
                      <a:pt x="10544" y="11105"/>
                      <a:pt x="10336" y="11018"/>
                      <a:pt x="10181" y="10850"/>
                    </a:cubicBezTo>
                    <a:lnTo>
                      <a:pt x="8514" y="8921"/>
                    </a:lnTo>
                    <a:lnTo>
                      <a:pt x="9335" y="8100"/>
                    </a:lnTo>
                    <a:close/>
                    <a:moveTo>
                      <a:pt x="4543" y="1"/>
                    </a:moveTo>
                    <a:cubicBezTo>
                      <a:pt x="3483" y="1"/>
                      <a:pt x="2424" y="402"/>
                      <a:pt x="1620" y="1206"/>
                    </a:cubicBezTo>
                    <a:cubicBezTo>
                      <a:pt x="1" y="2837"/>
                      <a:pt x="1" y="5457"/>
                      <a:pt x="1620" y="7064"/>
                    </a:cubicBezTo>
                    <a:cubicBezTo>
                      <a:pt x="2431" y="7875"/>
                      <a:pt x="3489" y="8272"/>
                      <a:pt x="4543" y="8272"/>
                    </a:cubicBezTo>
                    <a:cubicBezTo>
                      <a:pt x="5440" y="8272"/>
                      <a:pt x="6334" y="7985"/>
                      <a:pt x="7073" y="7421"/>
                    </a:cubicBezTo>
                    <a:lnTo>
                      <a:pt x="7561" y="7909"/>
                    </a:lnTo>
                    <a:cubicBezTo>
                      <a:pt x="7490" y="8076"/>
                      <a:pt x="7502" y="8278"/>
                      <a:pt x="7633" y="8409"/>
                    </a:cubicBezTo>
                    <a:lnTo>
                      <a:pt x="9954" y="11064"/>
                    </a:lnTo>
                    <a:cubicBezTo>
                      <a:pt x="10171" y="11312"/>
                      <a:pt x="10471" y="11434"/>
                      <a:pt x="10771" y="11434"/>
                    </a:cubicBezTo>
                    <a:cubicBezTo>
                      <a:pt x="11049" y="11434"/>
                      <a:pt x="11326" y="11330"/>
                      <a:pt x="11538" y="11124"/>
                    </a:cubicBezTo>
                    <a:cubicBezTo>
                      <a:pt x="11978" y="10671"/>
                      <a:pt x="11955" y="9945"/>
                      <a:pt x="11478" y="9540"/>
                    </a:cubicBezTo>
                    <a:lnTo>
                      <a:pt x="8823" y="7219"/>
                    </a:lnTo>
                    <a:cubicBezTo>
                      <a:pt x="8737" y="7139"/>
                      <a:pt x="8629" y="7104"/>
                      <a:pt x="8522" y="7104"/>
                    </a:cubicBezTo>
                    <a:cubicBezTo>
                      <a:pt x="8453" y="7104"/>
                      <a:pt x="8384" y="7119"/>
                      <a:pt x="8323" y="7147"/>
                    </a:cubicBezTo>
                    <a:lnTo>
                      <a:pt x="7823" y="6659"/>
                    </a:lnTo>
                    <a:cubicBezTo>
                      <a:pt x="9073" y="5052"/>
                      <a:pt x="8978" y="2694"/>
                      <a:pt x="7466" y="1206"/>
                    </a:cubicBezTo>
                    <a:cubicBezTo>
                      <a:pt x="6662" y="402"/>
                      <a:pt x="5603" y="1"/>
                      <a:pt x="4543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9244;p68">
                <a:extLst>
                  <a:ext uri="{FF2B5EF4-FFF2-40B4-BE49-F238E27FC236}">
                    <a16:creationId xmlns:a16="http://schemas.microsoft.com/office/drawing/2014/main" id="{94662F85-5ABD-47AA-A71B-66A001C8A6A3}"/>
                  </a:ext>
                </a:extLst>
              </p:cNvPr>
              <p:cNvSpPr/>
              <p:nvPr/>
            </p:nvSpPr>
            <p:spPr>
              <a:xfrm>
                <a:off x="4278826" y="2791379"/>
                <a:ext cx="103998" cy="201962"/>
              </a:xfrm>
              <a:custGeom>
                <a:avLst/>
                <a:gdLst/>
                <a:ahLst/>
                <a:cxnLst/>
                <a:rect l="l" t="t" r="r" b="b"/>
                <a:pathLst>
                  <a:path w="3275" h="6360" extrusionOk="0">
                    <a:moveTo>
                      <a:pt x="191" y="0"/>
                    </a:moveTo>
                    <a:cubicBezTo>
                      <a:pt x="106" y="0"/>
                      <a:pt x="35" y="59"/>
                      <a:pt x="24" y="157"/>
                    </a:cubicBezTo>
                    <a:cubicBezTo>
                      <a:pt x="0" y="264"/>
                      <a:pt x="60" y="335"/>
                      <a:pt x="167" y="347"/>
                    </a:cubicBezTo>
                    <a:cubicBezTo>
                      <a:pt x="798" y="442"/>
                      <a:pt x="1345" y="716"/>
                      <a:pt x="1786" y="1169"/>
                    </a:cubicBezTo>
                    <a:cubicBezTo>
                      <a:pt x="2905" y="2288"/>
                      <a:pt x="2905" y="4110"/>
                      <a:pt x="1786" y="5229"/>
                    </a:cubicBezTo>
                    <a:cubicBezTo>
                      <a:pt x="1345" y="5645"/>
                      <a:pt x="774" y="5931"/>
                      <a:pt x="167" y="6015"/>
                    </a:cubicBezTo>
                    <a:cubicBezTo>
                      <a:pt x="83" y="6038"/>
                      <a:pt x="24" y="6122"/>
                      <a:pt x="24" y="6217"/>
                    </a:cubicBezTo>
                    <a:cubicBezTo>
                      <a:pt x="36" y="6300"/>
                      <a:pt x="107" y="6360"/>
                      <a:pt x="179" y="6360"/>
                    </a:cubicBezTo>
                    <a:lnTo>
                      <a:pt x="214" y="6360"/>
                    </a:lnTo>
                    <a:cubicBezTo>
                      <a:pt x="917" y="6253"/>
                      <a:pt x="1536" y="5943"/>
                      <a:pt x="2024" y="5455"/>
                    </a:cubicBezTo>
                    <a:cubicBezTo>
                      <a:pt x="3274" y="4205"/>
                      <a:pt x="3274" y="2169"/>
                      <a:pt x="2024" y="919"/>
                    </a:cubicBezTo>
                    <a:cubicBezTo>
                      <a:pt x="1536" y="419"/>
                      <a:pt x="917" y="109"/>
                      <a:pt x="214" y="2"/>
                    </a:cubicBezTo>
                    <a:cubicBezTo>
                      <a:pt x="206" y="1"/>
                      <a:pt x="198" y="0"/>
                      <a:pt x="191" y="0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9245;p68">
                <a:extLst>
                  <a:ext uri="{FF2B5EF4-FFF2-40B4-BE49-F238E27FC236}">
                    <a16:creationId xmlns:a16="http://schemas.microsoft.com/office/drawing/2014/main" id="{5FBAD990-04B2-45B7-BE6B-8EE8DE92612E}"/>
                  </a:ext>
                </a:extLst>
              </p:cNvPr>
              <p:cNvSpPr/>
              <p:nvPr/>
            </p:nvSpPr>
            <p:spPr>
              <a:xfrm>
                <a:off x="4159332" y="2791379"/>
                <a:ext cx="105903" cy="201962"/>
              </a:xfrm>
              <a:custGeom>
                <a:avLst/>
                <a:gdLst/>
                <a:ahLst/>
                <a:cxnLst/>
                <a:rect l="l" t="t" r="r" b="b"/>
                <a:pathLst>
                  <a:path w="3335" h="6360" extrusionOk="0">
                    <a:moveTo>
                      <a:pt x="3162" y="1"/>
                    </a:moveTo>
                    <a:cubicBezTo>
                      <a:pt x="3156" y="1"/>
                      <a:pt x="3150" y="1"/>
                      <a:pt x="3144" y="2"/>
                    </a:cubicBezTo>
                    <a:cubicBezTo>
                      <a:pt x="2430" y="61"/>
                      <a:pt x="1775" y="383"/>
                      <a:pt x="1251" y="895"/>
                    </a:cubicBezTo>
                    <a:cubicBezTo>
                      <a:pt x="1" y="2145"/>
                      <a:pt x="1" y="4193"/>
                      <a:pt x="1251" y="5443"/>
                    </a:cubicBezTo>
                    <a:cubicBezTo>
                      <a:pt x="1775" y="5955"/>
                      <a:pt x="2430" y="6277"/>
                      <a:pt x="3144" y="6360"/>
                    </a:cubicBezTo>
                    <a:lnTo>
                      <a:pt x="3156" y="6360"/>
                    </a:lnTo>
                    <a:cubicBezTo>
                      <a:pt x="3251" y="6360"/>
                      <a:pt x="3311" y="6300"/>
                      <a:pt x="3323" y="6217"/>
                    </a:cubicBezTo>
                    <a:cubicBezTo>
                      <a:pt x="3334" y="6122"/>
                      <a:pt x="3263" y="6038"/>
                      <a:pt x="3168" y="6038"/>
                    </a:cubicBezTo>
                    <a:cubicBezTo>
                      <a:pt x="2537" y="5955"/>
                      <a:pt x="1941" y="5681"/>
                      <a:pt x="1477" y="5217"/>
                    </a:cubicBezTo>
                    <a:cubicBezTo>
                      <a:pt x="358" y="4098"/>
                      <a:pt x="358" y="2264"/>
                      <a:pt x="1477" y="1157"/>
                    </a:cubicBezTo>
                    <a:cubicBezTo>
                      <a:pt x="1941" y="692"/>
                      <a:pt x="2513" y="407"/>
                      <a:pt x="3168" y="335"/>
                    </a:cubicBezTo>
                    <a:cubicBezTo>
                      <a:pt x="3263" y="311"/>
                      <a:pt x="3334" y="240"/>
                      <a:pt x="3323" y="157"/>
                    </a:cubicBezTo>
                    <a:cubicBezTo>
                      <a:pt x="3312" y="68"/>
                      <a:pt x="3239" y="1"/>
                      <a:pt x="3162" y="1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612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8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7C0B9D-72F2-4F10-A40E-28E812864D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75" b="21738"/>
          <a:stretch/>
        </p:blipFill>
        <p:spPr>
          <a:xfrm>
            <a:off x="-176463" y="-641745"/>
            <a:ext cx="9496926" cy="6426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DEBD66-704E-4E53-B008-176794CD6EC1}"/>
              </a:ext>
            </a:extLst>
          </p:cNvPr>
          <p:cNvSpPr/>
          <p:nvPr/>
        </p:nvSpPr>
        <p:spPr>
          <a:xfrm>
            <a:off x="0" y="1611628"/>
            <a:ext cx="9144000" cy="1920244"/>
          </a:xfrm>
          <a:prstGeom prst="rect">
            <a:avLst/>
          </a:prstGeom>
          <a:solidFill>
            <a:schemeClr val="bg1">
              <a:lumMod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latin typeface="Nunito Sans ExtraBold" panose="020B0604020202020204" charset="0"/>
              </a:rPr>
              <a:t>MARKETING</a:t>
            </a:r>
            <a:endParaRPr lang="en-IN" sz="7200" dirty="0">
              <a:latin typeface="Nunito Sans Extra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5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6E376D38-9F6C-407C-A17C-7EB0EE960BAB}"/>
              </a:ext>
            </a:extLst>
          </p:cNvPr>
          <p:cNvGrpSpPr/>
          <p:nvPr/>
        </p:nvGrpSpPr>
        <p:grpSpPr>
          <a:xfrm>
            <a:off x="3308868" y="111962"/>
            <a:ext cx="4959365" cy="4919577"/>
            <a:chOff x="3308868" y="111961"/>
            <a:chExt cx="4959365" cy="4919577"/>
          </a:xfrm>
        </p:grpSpPr>
        <p:grpSp>
          <p:nvGrpSpPr>
            <p:cNvPr id="4" name="Graphic 1">
              <a:extLst>
                <a:ext uri="{FF2B5EF4-FFF2-40B4-BE49-F238E27FC236}">
                  <a16:creationId xmlns:a16="http://schemas.microsoft.com/office/drawing/2014/main" id="{041FDE7D-D4A0-4D07-84D8-791CD541A7D7}"/>
                </a:ext>
              </a:extLst>
            </p:cNvPr>
            <p:cNvGrpSpPr/>
            <p:nvPr/>
          </p:nvGrpSpPr>
          <p:grpSpPr>
            <a:xfrm>
              <a:off x="3308868" y="111961"/>
              <a:ext cx="4959365" cy="4919577"/>
              <a:chOff x="4891087" y="1517784"/>
              <a:chExt cx="11532917" cy="11647636"/>
            </a:xfrm>
            <a:solidFill>
              <a:srgbClr val="000000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4190ACE-22B1-4E3D-A719-A85771F35037}"/>
                  </a:ext>
                </a:extLst>
              </p:cNvPr>
              <p:cNvSpPr/>
              <p:nvPr/>
            </p:nvSpPr>
            <p:spPr>
              <a:xfrm>
                <a:off x="4891087" y="6685960"/>
                <a:ext cx="5924742" cy="6479460"/>
              </a:xfrm>
              <a:custGeom>
                <a:avLst/>
                <a:gdLst>
                  <a:gd name="connsiteX0" fmla="*/ 2962371 w 5924742"/>
                  <a:gd name="connsiteY0" fmla="*/ 6479461 h 6479460"/>
                  <a:gd name="connsiteX1" fmla="*/ 2881051 w 5924742"/>
                  <a:gd name="connsiteY1" fmla="*/ 6459131 h 6479460"/>
                  <a:gd name="connsiteX2" fmla="*/ 81320 w 5924742"/>
                  <a:gd name="connsiteY2" fmla="*/ 4838540 h 6479460"/>
                  <a:gd name="connsiteX3" fmla="*/ 0 w 5924742"/>
                  <a:gd name="connsiteY3" fmla="*/ 4699134 h 6479460"/>
                  <a:gd name="connsiteX4" fmla="*/ 0 w 5924742"/>
                  <a:gd name="connsiteY4" fmla="*/ 1466664 h 6479460"/>
                  <a:gd name="connsiteX5" fmla="*/ 81320 w 5924742"/>
                  <a:gd name="connsiteY5" fmla="*/ 1327259 h 6479460"/>
                  <a:gd name="connsiteX6" fmla="*/ 2381514 w 5924742"/>
                  <a:gd name="connsiteY6" fmla="*/ 0 h 6479460"/>
                  <a:gd name="connsiteX7" fmla="*/ 2541250 w 5924742"/>
                  <a:gd name="connsiteY7" fmla="*/ 275907 h 6479460"/>
                  <a:gd name="connsiteX8" fmla="*/ 319471 w 5924742"/>
                  <a:gd name="connsiteY8" fmla="*/ 1556697 h 6479460"/>
                  <a:gd name="connsiteX9" fmla="*/ 319471 w 5924742"/>
                  <a:gd name="connsiteY9" fmla="*/ 4609101 h 6479460"/>
                  <a:gd name="connsiteX10" fmla="*/ 2962371 w 5924742"/>
                  <a:gd name="connsiteY10" fmla="*/ 6133851 h 6479460"/>
                  <a:gd name="connsiteX11" fmla="*/ 5605271 w 5924742"/>
                  <a:gd name="connsiteY11" fmla="*/ 4609101 h 6479460"/>
                  <a:gd name="connsiteX12" fmla="*/ 5605271 w 5924742"/>
                  <a:gd name="connsiteY12" fmla="*/ 1466664 h 6479460"/>
                  <a:gd name="connsiteX13" fmla="*/ 5924742 w 5924742"/>
                  <a:gd name="connsiteY13" fmla="*/ 1466664 h 6479460"/>
                  <a:gd name="connsiteX14" fmla="*/ 5924742 w 5924742"/>
                  <a:gd name="connsiteY14" fmla="*/ 4702038 h 6479460"/>
                  <a:gd name="connsiteX15" fmla="*/ 5843422 w 5924742"/>
                  <a:gd name="connsiteY15" fmla="*/ 4841444 h 6479460"/>
                  <a:gd name="connsiteX16" fmla="*/ 3040787 w 5924742"/>
                  <a:gd name="connsiteY16" fmla="*/ 6459131 h 6479460"/>
                  <a:gd name="connsiteX17" fmla="*/ 2962371 w 5924742"/>
                  <a:gd name="connsiteY17" fmla="*/ 6479461 h 6479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924742" h="6479460">
                    <a:moveTo>
                      <a:pt x="2962371" y="6479461"/>
                    </a:moveTo>
                    <a:cubicBezTo>
                      <a:pt x="2936233" y="6479461"/>
                      <a:pt x="2907190" y="6473652"/>
                      <a:pt x="2881051" y="6459131"/>
                    </a:cubicBezTo>
                    <a:lnTo>
                      <a:pt x="81320" y="4838540"/>
                    </a:lnTo>
                    <a:cubicBezTo>
                      <a:pt x="31947" y="4809497"/>
                      <a:pt x="0" y="4757220"/>
                      <a:pt x="0" y="4699134"/>
                    </a:cubicBezTo>
                    <a:lnTo>
                      <a:pt x="0" y="1466664"/>
                    </a:lnTo>
                    <a:cubicBezTo>
                      <a:pt x="0" y="1408578"/>
                      <a:pt x="29043" y="1356302"/>
                      <a:pt x="81320" y="1327259"/>
                    </a:cubicBezTo>
                    <a:lnTo>
                      <a:pt x="2381514" y="0"/>
                    </a:lnTo>
                    <a:lnTo>
                      <a:pt x="2541250" y="275907"/>
                    </a:lnTo>
                    <a:lnTo>
                      <a:pt x="319471" y="1556697"/>
                    </a:lnTo>
                    <a:lnTo>
                      <a:pt x="319471" y="4609101"/>
                    </a:lnTo>
                    <a:lnTo>
                      <a:pt x="2962371" y="6133851"/>
                    </a:lnTo>
                    <a:lnTo>
                      <a:pt x="5605271" y="4609101"/>
                    </a:lnTo>
                    <a:lnTo>
                      <a:pt x="5605271" y="1466664"/>
                    </a:lnTo>
                    <a:lnTo>
                      <a:pt x="5924742" y="1466664"/>
                    </a:lnTo>
                    <a:lnTo>
                      <a:pt x="5924742" y="4702038"/>
                    </a:lnTo>
                    <a:cubicBezTo>
                      <a:pt x="5924742" y="4760124"/>
                      <a:pt x="5895700" y="4812401"/>
                      <a:pt x="5843422" y="4841444"/>
                    </a:cubicBezTo>
                    <a:lnTo>
                      <a:pt x="3040787" y="6459131"/>
                    </a:lnTo>
                    <a:cubicBezTo>
                      <a:pt x="3017553" y="6473652"/>
                      <a:pt x="2988510" y="6479461"/>
                      <a:pt x="2962371" y="647946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290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525" b="0" i="0" u="none" strike="noStrike" kern="0" cap="none" spc="0" normalizeH="0" baseline="0" noProof="0">
                  <a:ln>
                    <a:noFill/>
                  </a:ln>
                  <a:solidFill>
                    <a:srgbClr val="272E3A"/>
                  </a:solidFill>
                  <a:effectLst/>
                  <a:uLnTx/>
                  <a:uFillTx/>
                  <a:latin typeface="Montserrat Light"/>
                  <a:cs typeface="Arial"/>
                  <a:sym typeface="Arial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99E94B1-DE6E-4589-9315-A553EEC15FFD}"/>
                  </a:ext>
                </a:extLst>
              </p:cNvPr>
              <p:cNvSpPr/>
              <p:nvPr/>
            </p:nvSpPr>
            <p:spPr>
              <a:xfrm>
                <a:off x="10496357" y="6373749"/>
                <a:ext cx="5927646" cy="6791671"/>
              </a:xfrm>
              <a:custGeom>
                <a:avLst/>
                <a:gdLst>
                  <a:gd name="connsiteX0" fmla="*/ 2962371 w 5927646"/>
                  <a:gd name="connsiteY0" fmla="*/ 6791672 h 6791671"/>
                  <a:gd name="connsiteX1" fmla="*/ 2881052 w 5927646"/>
                  <a:gd name="connsiteY1" fmla="*/ 6771341 h 6791671"/>
                  <a:gd name="connsiteX2" fmla="*/ 580857 w 5927646"/>
                  <a:gd name="connsiteY2" fmla="*/ 5444083 h 6791671"/>
                  <a:gd name="connsiteX3" fmla="*/ 740593 w 5927646"/>
                  <a:gd name="connsiteY3" fmla="*/ 5168176 h 6791671"/>
                  <a:gd name="connsiteX4" fmla="*/ 2959467 w 5927646"/>
                  <a:gd name="connsiteY4" fmla="*/ 6448966 h 6791671"/>
                  <a:gd name="connsiteX5" fmla="*/ 5602367 w 5927646"/>
                  <a:gd name="connsiteY5" fmla="*/ 4924216 h 6791671"/>
                  <a:gd name="connsiteX6" fmla="*/ 5602367 w 5927646"/>
                  <a:gd name="connsiteY6" fmla="*/ 1868908 h 6791671"/>
                  <a:gd name="connsiteX7" fmla="*/ 2962371 w 5927646"/>
                  <a:gd name="connsiteY7" fmla="*/ 344158 h 6791671"/>
                  <a:gd name="connsiteX8" fmla="*/ 319471 w 5927646"/>
                  <a:gd name="connsiteY8" fmla="*/ 1868908 h 6791671"/>
                  <a:gd name="connsiteX9" fmla="*/ 319471 w 5927646"/>
                  <a:gd name="connsiteY9" fmla="*/ 5014249 h 6791671"/>
                  <a:gd name="connsiteX10" fmla="*/ 0 w 5927646"/>
                  <a:gd name="connsiteY10" fmla="*/ 5014249 h 6791671"/>
                  <a:gd name="connsiteX11" fmla="*/ 0 w 5927646"/>
                  <a:gd name="connsiteY11" fmla="*/ 1778875 h 6791671"/>
                  <a:gd name="connsiteX12" fmla="*/ 81320 w 5927646"/>
                  <a:gd name="connsiteY12" fmla="*/ 1639469 h 6791671"/>
                  <a:gd name="connsiteX13" fmla="*/ 2883955 w 5927646"/>
                  <a:gd name="connsiteY13" fmla="*/ 21782 h 6791671"/>
                  <a:gd name="connsiteX14" fmla="*/ 3043691 w 5927646"/>
                  <a:gd name="connsiteY14" fmla="*/ 21782 h 6791671"/>
                  <a:gd name="connsiteX15" fmla="*/ 5846326 w 5927646"/>
                  <a:gd name="connsiteY15" fmla="*/ 1639469 h 6791671"/>
                  <a:gd name="connsiteX16" fmla="*/ 5927647 w 5927646"/>
                  <a:gd name="connsiteY16" fmla="*/ 1778875 h 6791671"/>
                  <a:gd name="connsiteX17" fmla="*/ 5927647 w 5927646"/>
                  <a:gd name="connsiteY17" fmla="*/ 5014249 h 6791671"/>
                  <a:gd name="connsiteX18" fmla="*/ 5846326 w 5927646"/>
                  <a:gd name="connsiteY18" fmla="*/ 5153655 h 6791671"/>
                  <a:gd name="connsiteX19" fmla="*/ 3043691 w 5927646"/>
                  <a:gd name="connsiteY19" fmla="*/ 6771341 h 6791671"/>
                  <a:gd name="connsiteX20" fmla="*/ 2962371 w 5927646"/>
                  <a:gd name="connsiteY20" fmla="*/ 6791672 h 6791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927646" h="6791671">
                    <a:moveTo>
                      <a:pt x="2962371" y="6791672"/>
                    </a:moveTo>
                    <a:cubicBezTo>
                      <a:pt x="2936233" y="6791672"/>
                      <a:pt x="2907190" y="6785863"/>
                      <a:pt x="2881052" y="6771341"/>
                    </a:cubicBezTo>
                    <a:lnTo>
                      <a:pt x="580857" y="5444083"/>
                    </a:lnTo>
                    <a:lnTo>
                      <a:pt x="740593" y="5168176"/>
                    </a:lnTo>
                    <a:lnTo>
                      <a:pt x="2959467" y="6448966"/>
                    </a:lnTo>
                    <a:lnTo>
                      <a:pt x="5602367" y="4924216"/>
                    </a:lnTo>
                    <a:lnTo>
                      <a:pt x="5602367" y="1868908"/>
                    </a:lnTo>
                    <a:lnTo>
                      <a:pt x="2962371" y="344158"/>
                    </a:lnTo>
                    <a:lnTo>
                      <a:pt x="319471" y="1868908"/>
                    </a:lnTo>
                    <a:lnTo>
                      <a:pt x="319471" y="5014249"/>
                    </a:lnTo>
                    <a:lnTo>
                      <a:pt x="0" y="5014249"/>
                    </a:lnTo>
                    <a:lnTo>
                      <a:pt x="0" y="1778875"/>
                    </a:lnTo>
                    <a:cubicBezTo>
                      <a:pt x="0" y="1720789"/>
                      <a:pt x="29043" y="1668512"/>
                      <a:pt x="81320" y="1639469"/>
                    </a:cubicBezTo>
                    <a:lnTo>
                      <a:pt x="2883955" y="21782"/>
                    </a:lnTo>
                    <a:cubicBezTo>
                      <a:pt x="2933328" y="-7261"/>
                      <a:pt x="2994319" y="-7261"/>
                      <a:pt x="3043691" y="21782"/>
                    </a:cubicBezTo>
                    <a:lnTo>
                      <a:pt x="5846326" y="1639469"/>
                    </a:lnTo>
                    <a:cubicBezTo>
                      <a:pt x="5895700" y="1668512"/>
                      <a:pt x="5927647" y="1720789"/>
                      <a:pt x="5927647" y="1778875"/>
                    </a:cubicBezTo>
                    <a:lnTo>
                      <a:pt x="5927647" y="5014249"/>
                    </a:lnTo>
                    <a:cubicBezTo>
                      <a:pt x="5927647" y="5072334"/>
                      <a:pt x="5898604" y="5124612"/>
                      <a:pt x="5846326" y="5153655"/>
                    </a:cubicBezTo>
                    <a:lnTo>
                      <a:pt x="3043691" y="6771341"/>
                    </a:lnTo>
                    <a:cubicBezTo>
                      <a:pt x="3017552" y="6785863"/>
                      <a:pt x="2988510" y="6791672"/>
                      <a:pt x="2962371" y="679167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90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525" b="0" i="0" u="none" strike="noStrike" kern="0" cap="none" spc="0" normalizeH="0" baseline="0" noProof="0">
                  <a:ln>
                    <a:noFill/>
                  </a:ln>
                  <a:solidFill>
                    <a:srgbClr val="272E3A"/>
                  </a:solidFill>
                  <a:effectLst/>
                  <a:uLnTx/>
                  <a:uFillTx/>
                  <a:latin typeface="Montserrat Light"/>
                  <a:cs typeface="Arial"/>
                  <a:sym typeface="Arial"/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FDFAD4F-A65C-4607-BE4C-B5C2039EA8E4}"/>
                  </a:ext>
                </a:extLst>
              </p:cNvPr>
              <p:cNvSpPr/>
              <p:nvPr/>
            </p:nvSpPr>
            <p:spPr>
              <a:xfrm>
                <a:off x="10496357" y="7992888"/>
                <a:ext cx="319471" cy="3554845"/>
              </a:xfrm>
              <a:custGeom>
                <a:avLst/>
                <a:gdLst>
                  <a:gd name="connsiteX0" fmla="*/ 159736 w 319471"/>
                  <a:gd name="connsiteY0" fmla="*/ 3554845 h 3554845"/>
                  <a:gd name="connsiteX1" fmla="*/ 0 w 319471"/>
                  <a:gd name="connsiteY1" fmla="*/ 3395109 h 3554845"/>
                  <a:gd name="connsiteX2" fmla="*/ 0 w 319471"/>
                  <a:gd name="connsiteY2" fmla="*/ 159736 h 3554845"/>
                  <a:gd name="connsiteX3" fmla="*/ 159736 w 319471"/>
                  <a:gd name="connsiteY3" fmla="*/ 0 h 3554845"/>
                  <a:gd name="connsiteX4" fmla="*/ 319471 w 319471"/>
                  <a:gd name="connsiteY4" fmla="*/ 159736 h 3554845"/>
                  <a:gd name="connsiteX5" fmla="*/ 319471 w 319471"/>
                  <a:gd name="connsiteY5" fmla="*/ 3395109 h 3554845"/>
                  <a:gd name="connsiteX6" fmla="*/ 159736 w 319471"/>
                  <a:gd name="connsiteY6" fmla="*/ 3554845 h 3554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9471" h="3554845">
                    <a:moveTo>
                      <a:pt x="159736" y="3554845"/>
                    </a:moveTo>
                    <a:cubicBezTo>
                      <a:pt x="72607" y="3554845"/>
                      <a:pt x="0" y="3482238"/>
                      <a:pt x="0" y="3395109"/>
                    </a:cubicBezTo>
                    <a:lnTo>
                      <a:pt x="0" y="159736"/>
                    </a:lnTo>
                    <a:cubicBezTo>
                      <a:pt x="0" y="72607"/>
                      <a:pt x="72607" y="0"/>
                      <a:pt x="159736" y="0"/>
                    </a:cubicBezTo>
                    <a:cubicBezTo>
                      <a:pt x="246864" y="0"/>
                      <a:pt x="319471" y="72607"/>
                      <a:pt x="319471" y="159736"/>
                    </a:cubicBezTo>
                    <a:lnTo>
                      <a:pt x="319471" y="3395109"/>
                    </a:lnTo>
                    <a:cubicBezTo>
                      <a:pt x="319471" y="3482238"/>
                      <a:pt x="246864" y="3554845"/>
                      <a:pt x="159736" y="355484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90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525" b="0" i="0" u="none" strike="noStrike" kern="0" cap="none" spc="0" normalizeH="0" baseline="0" noProof="0">
                  <a:ln>
                    <a:noFill/>
                  </a:ln>
                  <a:solidFill>
                    <a:srgbClr val="272E3A"/>
                  </a:solidFill>
                  <a:effectLst/>
                  <a:uLnTx/>
                  <a:uFillTx/>
                  <a:latin typeface="Montserrat Light"/>
                  <a:cs typeface="Arial"/>
                  <a:sym typeface="Arial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41EADD51-1B0C-440B-991D-76AB36A12A13}"/>
                  </a:ext>
                </a:extLst>
              </p:cNvPr>
              <p:cNvSpPr/>
              <p:nvPr/>
            </p:nvSpPr>
            <p:spPr>
              <a:xfrm>
                <a:off x="7693722" y="1517784"/>
                <a:ext cx="5927646" cy="6771341"/>
              </a:xfrm>
              <a:custGeom>
                <a:avLst/>
                <a:gdLst>
                  <a:gd name="connsiteX0" fmla="*/ 2883956 w 5927646"/>
                  <a:gd name="connsiteY0" fmla="*/ 6771342 h 6771341"/>
                  <a:gd name="connsiteX1" fmla="*/ 81320 w 5927646"/>
                  <a:gd name="connsiteY1" fmla="*/ 5153654 h 6771341"/>
                  <a:gd name="connsiteX2" fmla="*/ 0 w 5927646"/>
                  <a:gd name="connsiteY2" fmla="*/ 5014249 h 6771341"/>
                  <a:gd name="connsiteX3" fmla="*/ 0 w 5927646"/>
                  <a:gd name="connsiteY3" fmla="*/ 1778875 h 6771341"/>
                  <a:gd name="connsiteX4" fmla="*/ 81320 w 5927646"/>
                  <a:gd name="connsiteY4" fmla="*/ 1639469 h 6771341"/>
                  <a:gd name="connsiteX5" fmla="*/ 2883956 w 5927646"/>
                  <a:gd name="connsiteY5" fmla="*/ 21782 h 6771341"/>
                  <a:gd name="connsiteX6" fmla="*/ 3043691 w 5927646"/>
                  <a:gd name="connsiteY6" fmla="*/ 21782 h 6771341"/>
                  <a:gd name="connsiteX7" fmla="*/ 5846326 w 5927646"/>
                  <a:gd name="connsiteY7" fmla="*/ 1639469 h 6771341"/>
                  <a:gd name="connsiteX8" fmla="*/ 5927647 w 5927646"/>
                  <a:gd name="connsiteY8" fmla="*/ 1778875 h 6771341"/>
                  <a:gd name="connsiteX9" fmla="*/ 5927647 w 5927646"/>
                  <a:gd name="connsiteY9" fmla="*/ 4433392 h 6771341"/>
                  <a:gd name="connsiteX10" fmla="*/ 5608176 w 5927646"/>
                  <a:gd name="connsiteY10" fmla="*/ 4433392 h 6771341"/>
                  <a:gd name="connsiteX11" fmla="*/ 5608176 w 5927646"/>
                  <a:gd name="connsiteY11" fmla="*/ 1871812 h 6771341"/>
                  <a:gd name="connsiteX12" fmla="*/ 2965276 w 5927646"/>
                  <a:gd name="connsiteY12" fmla="*/ 347062 h 6771341"/>
                  <a:gd name="connsiteX13" fmla="*/ 322376 w 5927646"/>
                  <a:gd name="connsiteY13" fmla="*/ 1871812 h 6771341"/>
                  <a:gd name="connsiteX14" fmla="*/ 322376 w 5927646"/>
                  <a:gd name="connsiteY14" fmla="*/ 4924216 h 6771341"/>
                  <a:gd name="connsiteX15" fmla="*/ 3046595 w 5927646"/>
                  <a:gd name="connsiteY15" fmla="*/ 6495434 h 6771341"/>
                  <a:gd name="connsiteX16" fmla="*/ 2883956 w 5927646"/>
                  <a:gd name="connsiteY16" fmla="*/ 6771342 h 6771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927646" h="6771341">
                    <a:moveTo>
                      <a:pt x="2883956" y="6771342"/>
                    </a:moveTo>
                    <a:lnTo>
                      <a:pt x="81320" y="5153654"/>
                    </a:lnTo>
                    <a:cubicBezTo>
                      <a:pt x="31947" y="5124611"/>
                      <a:pt x="0" y="5072335"/>
                      <a:pt x="0" y="5014249"/>
                    </a:cubicBezTo>
                    <a:lnTo>
                      <a:pt x="0" y="1778875"/>
                    </a:lnTo>
                    <a:cubicBezTo>
                      <a:pt x="0" y="1720789"/>
                      <a:pt x="29043" y="1668512"/>
                      <a:pt x="81320" y="1639469"/>
                    </a:cubicBezTo>
                    <a:lnTo>
                      <a:pt x="2883956" y="21782"/>
                    </a:lnTo>
                    <a:cubicBezTo>
                      <a:pt x="2933328" y="-7261"/>
                      <a:pt x="2994319" y="-7261"/>
                      <a:pt x="3043691" y="21782"/>
                    </a:cubicBezTo>
                    <a:lnTo>
                      <a:pt x="5846326" y="1639469"/>
                    </a:lnTo>
                    <a:cubicBezTo>
                      <a:pt x="5895700" y="1668512"/>
                      <a:pt x="5927647" y="1720789"/>
                      <a:pt x="5927647" y="1778875"/>
                    </a:cubicBezTo>
                    <a:lnTo>
                      <a:pt x="5927647" y="4433392"/>
                    </a:lnTo>
                    <a:lnTo>
                      <a:pt x="5608176" y="4433392"/>
                    </a:lnTo>
                    <a:lnTo>
                      <a:pt x="5608176" y="1871812"/>
                    </a:lnTo>
                    <a:lnTo>
                      <a:pt x="2965276" y="347062"/>
                    </a:lnTo>
                    <a:lnTo>
                      <a:pt x="322376" y="1871812"/>
                    </a:lnTo>
                    <a:lnTo>
                      <a:pt x="322376" y="4924216"/>
                    </a:lnTo>
                    <a:lnTo>
                      <a:pt x="3046595" y="6495434"/>
                    </a:lnTo>
                    <a:lnTo>
                      <a:pt x="2883956" y="6771342"/>
                    </a:lnTo>
                    <a:close/>
                  </a:path>
                </a:pathLst>
              </a:custGeom>
              <a:solidFill>
                <a:schemeClr val="accent2"/>
              </a:solidFill>
              <a:ln w="290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525" b="0" i="0" u="none" strike="noStrike" kern="0" cap="none" spc="0" normalizeH="0" baseline="0" noProof="0">
                  <a:ln>
                    <a:noFill/>
                  </a:ln>
                  <a:solidFill>
                    <a:srgbClr val="272E3A"/>
                  </a:solidFill>
                  <a:effectLst/>
                  <a:uLnTx/>
                  <a:uFillTx/>
                  <a:latin typeface="Montserrat Light"/>
                  <a:cs typeface="Arial"/>
                  <a:sym typeface="Arial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7AF4F2E-D128-4D00-8B20-1580C181A1E4}"/>
                  </a:ext>
                </a:extLst>
              </p:cNvPr>
              <p:cNvSpPr/>
              <p:nvPr/>
            </p:nvSpPr>
            <p:spPr>
              <a:xfrm>
                <a:off x="10495599" y="6374443"/>
                <a:ext cx="3120718" cy="1937916"/>
              </a:xfrm>
              <a:custGeom>
                <a:avLst/>
                <a:gdLst>
                  <a:gd name="connsiteX0" fmla="*/ 160494 w 3120718"/>
                  <a:gd name="connsiteY0" fmla="*/ 1937916 h 1937916"/>
                  <a:gd name="connsiteX1" fmla="*/ 21088 w 3120718"/>
                  <a:gd name="connsiteY1" fmla="*/ 1856597 h 1937916"/>
                  <a:gd name="connsiteX2" fmla="*/ 79174 w 3120718"/>
                  <a:gd name="connsiteY2" fmla="*/ 1638775 h 1937916"/>
                  <a:gd name="connsiteX3" fmla="*/ 2881810 w 3120718"/>
                  <a:gd name="connsiteY3" fmla="*/ 21088 h 1937916"/>
                  <a:gd name="connsiteX4" fmla="*/ 3099631 w 3120718"/>
                  <a:gd name="connsiteY4" fmla="*/ 79174 h 1937916"/>
                  <a:gd name="connsiteX5" fmla="*/ 3041545 w 3120718"/>
                  <a:gd name="connsiteY5" fmla="*/ 296995 h 1937916"/>
                  <a:gd name="connsiteX6" fmla="*/ 238909 w 3120718"/>
                  <a:gd name="connsiteY6" fmla="*/ 1914682 h 1937916"/>
                  <a:gd name="connsiteX7" fmla="*/ 160494 w 3120718"/>
                  <a:gd name="connsiteY7" fmla="*/ 1937916 h 1937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20718" h="1937916">
                    <a:moveTo>
                      <a:pt x="160494" y="1937916"/>
                    </a:moveTo>
                    <a:cubicBezTo>
                      <a:pt x="105312" y="1937916"/>
                      <a:pt x="53035" y="1908873"/>
                      <a:pt x="21088" y="1856597"/>
                    </a:cubicBezTo>
                    <a:cubicBezTo>
                      <a:pt x="-22476" y="1781085"/>
                      <a:pt x="3662" y="1682339"/>
                      <a:pt x="79174" y="1638775"/>
                    </a:cubicBezTo>
                    <a:lnTo>
                      <a:pt x="2881810" y="21088"/>
                    </a:lnTo>
                    <a:cubicBezTo>
                      <a:pt x="2957320" y="-22476"/>
                      <a:pt x="3056067" y="3662"/>
                      <a:pt x="3099631" y="79174"/>
                    </a:cubicBezTo>
                    <a:cubicBezTo>
                      <a:pt x="3143195" y="154685"/>
                      <a:pt x="3117056" y="253431"/>
                      <a:pt x="3041545" y="296995"/>
                    </a:cubicBezTo>
                    <a:lnTo>
                      <a:pt x="238909" y="1914682"/>
                    </a:lnTo>
                    <a:cubicBezTo>
                      <a:pt x="215675" y="1929204"/>
                      <a:pt x="186632" y="1937916"/>
                      <a:pt x="160494" y="193791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90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525" b="0" i="0" u="none" strike="noStrike" kern="0" cap="none" spc="0" normalizeH="0" baseline="0" noProof="0">
                  <a:ln>
                    <a:noFill/>
                  </a:ln>
                  <a:solidFill>
                    <a:srgbClr val="272E3A"/>
                  </a:solidFill>
                  <a:effectLst/>
                  <a:uLnTx/>
                  <a:uFillTx/>
                  <a:latin typeface="Montserrat Light"/>
                  <a:cs typeface="Arial"/>
                  <a:sym typeface="Arial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42A99DC-282A-4BB3-A97F-D8E3E3009E7E}"/>
                  </a:ext>
                </a:extLst>
              </p:cNvPr>
              <p:cNvSpPr/>
              <p:nvPr/>
            </p:nvSpPr>
            <p:spPr>
              <a:xfrm>
                <a:off x="7695868" y="6377348"/>
                <a:ext cx="3120718" cy="1935011"/>
              </a:xfrm>
              <a:custGeom>
                <a:avLst/>
                <a:gdLst>
                  <a:gd name="connsiteX0" fmla="*/ 2960225 w 3120718"/>
                  <a:gd name="connsiteY0" fmla="*/ 1935012 h 1935011"/>
                  <a:gd name="connsiteX1" fmla="*/ 2881809 w 3120718"/>
                  <a:gd name="connsiteY1" fmla="*/ 1914682 h 1935011"/>
                  <a:gd name="connsiteX2" fmla="*/ 79174 w 3120718"/>
                  <a:gd name="connsiteY2" fmla="*/ 296995 h 1935011"/>
                  <a:gd name="connsiteX3" fmla="*/ 21088 w 3120718"/>
                  <a:gd name="connsiteY3" fmla="*/ 79174 h 1935011"/>
                  <a:gd name="connsiteX4" fmla="*/ 238909 w 3120718"/>
                  <a:gd name="connsiteY4" fmla="*/ 21088 h 1935011"/>
                  <a:gd name="connsiteX5" fmla="*/ 3041545 w 3120718"/>
                  <a:gd name="connsiteY5" fmla="*/ 1638775 h 1935011"/>
                  <a:gd name="connsiteX6" fmla="*/ 3099631 w 3120718"/>
                  <a:gd name="connsiteY6" fmla="*/ 1856596 h 1935011"/>
                  <a:gd name="connsiteX7" fmla="*/ 2960225 w 3120718"/>
                  <a:gd name="connsiteY7" fmla="*/ 1935012 h 1935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20718" h="1935011">
                    <a:moveTo>
                      <a:pt x="2960225" y="1935012"/>
                    </a:moveTo>
                    <a:cubicBezTo>
                      <a:pt x="2934086" y="1935012"/>
                      <a:pt x="2905044" y="1929203"/>
                      <a:pt x="2881809" y="1914682"/>
                    </a:cubicBezTo>
                    <a:lnTo>
                      <a:pt x="79174" y="296995"/>
                    </a:lnTo>
                    <a:cubicBezTo>
                      <a:pt x="3662" y="253431"/>
                      <a:pt x="-22476" y="154685"/>
                      <a:pt x="21088" y="79174"/>
                    </a:cubicBezTo>
                    <a:cubicBezTo>
                      <a:pt x="64652" y="3662"/>
                      <a:pt x="163398" y="-22476"/>
                      <a:pt x="238909" y="21088"/>
                    </a:cubicBezTo>
                    <a:lnTo>
                      <a:pt x="3041545" y="1638775"/>
                    </a:lnTo>
                    <a:cubicBezTo>
                      <a:pt x="3117056" y="1682339"/>
                      <a:pt x="3143195" y="1781085"/>
                      <a:pt x="3099631" y="1856596"/>
                    </a:cubicBezTo>
                    <a:cubicBezTo>
                      <a:pt x="3067683" y="1905969"/>
                      <a:pt x="3015406" y="1935012"/>
                      <a:pt x="2960225" y="193501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903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525" b="0" i="0" u="none" strike="noStrike" kern="0" cap="none" spc="0" normalizeH="0" baseline="0" noProof="0">
                  <a:ln>
                    <a:noFill/>
                  </a:ln>
                  <a:solidFill>
                    <a:srgbClr val="272E3A"/>
                  </a:solidFill>
                  <a:effectLst/>
                  <a:uLnTx/>
                  <a:uFillTx/>
                  <a:latin typeface="Montserrat Light"/>
                  <a:cs typeface="Arial"/>
                  <a:sym typeface="Arial"/>
                </a:endParaRPr>
              </a:p>
            </p:txBody>
          </p: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F889144-7C29-4042-9AC9-86D0417B0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2988" y="494109"/>
              <a:ext cx="749873" cy="74377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4888EA1-93B4-4A57-BA3F-216F051D9993}"/>
                </a:ext>
              </a:extLst>
            </p:cNvPr>
            <p:cNvSpPr txBox="1"/>
            <p:nvPr/>
          </p:nvSpPr>
          <p:spPr>
            <a:xfrm>
              <a:off x="4651513" y="1237885"/>
              <a:ext cx="228202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unito Sans" panose="020B0604020202020204" charset="0"/>
                  <a:cs typeface="Assistant ExtraLight" panose="020B0604020202020204" charset="-79"/>
                  <a:sym typeface="Arial"/>
                </a:rPr>
                <a:t>XTREME ADS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I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anose="020B0604020202020204" charset="0"/>
                <a:cs typeface="Assistant ExtraLight" panose="020B0604020202020204" charset="-79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ssistant ExtraLight" panose="020B0604020202020204" charset="-79"/>
                  <a:cs typeface="Assistant ExtraLight" panose="020B0604020202020204" charset="-79"/>
                  <a:sym typeface="Arial"/>
                </a:rPr>
                <a:t>PPC, Google Ads, Facebook Ads, SEO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099E324-A96A-431B-AB9B-598806AC9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2006" y="2736833"/>
              <a:ext cx="573074" cy="57307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1817B2-00FE-4987-BD1D-5182BDF5C689}"/>
                </a:ext>
              </a:extLst>
            </p:cNvPr>
            <p:cNvSpPr txBox="1"/>
            <p:nvPr/>
          </p:nvSpPr>
          <p:spPr>
            <a:xfrm>
              <a:off x="5915688" y="3354100"/>
              <a:ext cx="22934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unito Sans" panose="020B0604020202020204" charset="0"/>
                  <a:cs typeface="Assistant ExtraLight" panose="020B0604020202020204" charset="-79"/>
                  <a:sym typeface="Arial"/>
                </a:rPr>
                <a:t>YOUTUBE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I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anose="020B0604020202020204" charset="0"/>
                <a:cs typeface="Assistant ExtraLight" panose="020B0604020202020204" charset="-79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ssistant ExtraLight" panose="020B0604020202020204" charset="-79"/>
                  <a:cs typeface="Assistant ExtraLight" panose="020B0604020202020204" charset="-79"/>
                  <a:sym typeface="Arial"/>
                </a:rPr>
                <a:t>Influencer Marketing: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ssistant ExtraLight" panose="020B0604020202020204" charset="-79"/>
                  <a:cs typeface="Assistant ExtraLight" panose="020B0604020202020204" charset="-79"/>
                  <a:sym typeface="Arial"/>
                </a:rPr>
                <a:t>DearSir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ssistant ExtraLight" panose="020B0604020202020204" charset="-79"/>
                  <a:cs typeface="Assistant ExtraLight" panose="020B0604020202020204" charset="-79"/>
                  <a:sym typeface="Arial"/>
                </a:rPr>
                <a:t>, Intellectual Indies, Pebbles Live &amp; more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8EAF2C4E-A0CD-42E9-A8ED-689B067D9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5852" y="2686083"/>
              <a:ext cx="615749" cy="591363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9E4B9D-9129-4173-96AB-D2F055494787}"/>
                </a:ext>
              </a:extLst>
            </p:cNvPr>
            <p:cNvSpPr txBox="1"/>
            <p:nvPr/>
          </p:nvSpPr>
          <p:spPr>
            <a:xfrm>
              <a:off x="3435381" y="3334953"/>
              <a:ext cx="228353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unito Sans" panose="020B0604020202020204" charset="0"/>
                  <a:cs typeface="Assistant ExtraLight" panose="020B0604020202020204" charset="-79"/>
                  <a:sym typeface="Arial"/>
                </a:rPr>
                <a:t>AMAZON ADVERTISING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IN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anose="020B0604020202020204" charset="0"/>
                <a:cs typeface="Assistant ExtraLight" panose="020B0604020202020204" charset="-79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ssistant ExtraLight" pitchFamily="2" charset="-79"/>
                  <a:cs typeface="Assistant ExtraLight" pitchFamily="2" charset="-79"/>
                  <a:sym typeface="Arial"/>
                </a:rPr>
                <a:t>Amazon’s Sponsored Products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9EACC54-2A9E-4075-BF1D-202B07766D2B}"/>
              </a:ext>
            </a:extLst>
          </p:cNvPr>
          <p:cNvSpPr txBox="1"/>
          <p:nvPr/>
        </p:nvSpPr>
        <p:spPr>
          <a:xfrm>
            <a:off x="650318" y="239260"/>
            <a:ext cx="3075991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3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Nunito Sans ExtraBold" panose="020B0604020202020204" charset="0"/>
                <a:cs typeface="Arial"/>
                <a:sym typeface="Arial"/>
              </a:rPr>
              <a:t>ADVERTISING</a:t>
            </a:r>
            <a:br>
              <a:rPr kumimoji="0" lang="en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unito Sans" panose="020B0604020202020204" charset="0"/>
                <a:cs typeface="Arial"/>
                <a:sym typeface="Arial"/>
              </a:rPr>
            </a:br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Nunito Sans" panose="020B0604020202020204" charset="0"/>
                <a:cs typeface="Arial"/>
                <a:sym typeface="Arial"/>
              </a:rPr>
              <a:t>WHAT PLATFORMS ARE WE GOING TO USE?</a:t>
            </a:r>
            <a:endParaRPr kumimoji="0" lang="en-IN" sz="3200" b="0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Nunito Sans" panose="020B0604020202020204" charset="0"/>
              <a:cs typeface="Arial"/>
              <a:sym typeface="Arial"/>
            </a:endParaRPr>
          </a:p>
        </p:txBody>
      </p:sp>
      <p:sp>
        <p:nvSpPr>
          <p:cNvPr id="57" name="Google Shape;139;p21">
            <a:extLst>
              <a:ext uri="{FF2B5EF4-FFF2-40B4-BE49-F238E27FC236}">
                <a16:creationId xmlns:a16="http://schemas.microsoft.com/office/drawing/2014/main" id="{2E666043-0CA3-4C7D-890C-A89C2E4AC116}"/>
              </a:ext>
            </a:extLst>
          </p:cNvPr>
          <p:cNvSpPr/>
          <p:nvPr/>
        </p:nvSpPr>
        <p:spPr>
          <a:xfrm>
            <a:off x="-468620" y="3462317"/>
            <a:ext cx="3240289" cy="2866825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023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C13E2-3093-4048-AA10-600A122EEE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2738" y="246310"/>
            <a:ext cx="4838524" cy="946386"/>
          </a:xfrm>
        </p:spPr>
        <p:txBody>
          <a:bodyPr/>
          <a:lstStyle/>
          <a:p>
            <a:r>
              <a:rPr lang="en-US" sz="2800" dirty="0"/>
              <a:t>MARKETING &amp; SALES</a:t>
            </a:r>
            <a:br>
              <a:rPr lang="en-US" sz="2800" dirty="0"/>
            </a:br>
            <a:r>
              <a:rPr lang="en-US" sz="2800" dirty="0"/>
              <a:t>STRATEGY</a:t>
            </a:r>
            <a:endParaRPr lang="en-IN" sz="2800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14B02F1-2F91-4C7E-96D9-D0EC4D917D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7820390"/>
              </p:ext>
            </p:extLst>
          </p:nvPr>
        </p:nvGraphicFramePr>
        <p:xfrm>
          <a:off x="1292067" y="1191702"/>
          <a:ext cx="6559865" cy="3951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64D479-EE09-4FA6-AE64-AE5ECC95BE33}"/>
              </a:ext>
            </a:extLst>
          </p:cNvPr>
          <p:cNvSpPr txBox="1"/>
          <p:nvPr/>
        </p:nvSpPr>
        <p:spPr>
          <a:xfrm>
            <a:off x="3571525" y="2798269"/>
            <a:ext cx="20009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tx2"/>
                </a:solidFill>
                <a:latin typeface="Assistant Light" pitchFamily="2" charset="-79"/>
                <a:cs typeface="Assistant Light" pitchFamily="2" charset="-79"/>
              </a:rPr>
              <a:t>₹ 44,91,200</a:t>
            </a:r>
          </a:p>
          <a:p>
            <a:pPr algn="ctr"/>
            <a:r>
              <a:rPr lang="en-IN" dirty="0">
                <a:solidFill>
                  <a:schemeClr val="tx2"/>
                </a:solidFill>
                <a:latin typeface="Assistant Light" pitchFamily="2" charset="-79"/>
                <a:cs typeface="Assistant Light" pitchFamily="2" charset="-79"/>
              </a:rPr>
              <a:t>Estimated Cost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E05A75-8A38-47A3-A72B-C5CD0EB28399}"/>
              </a:ext>
            </a:extLst>
          </p:cNvPr>
          <p:cNvSpPr txBox="1"/>
          <p:nvPr/>
        </p:nvSpPr>
        <p:spPr>
          <a:xfrm>
            <a:off x="6029077" y="1830311"/>
            <a:ext cx="1667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ssistant Light" pitchFamily="2" charset="-79"/>
                <a:cs typeface="Assistant Light" pitchFamily="2" charset="-79"/>
              </a:rPr>
              <a:t>E-commerce</a:t>
            </a:r>
            <a:endParaRPr lang="en-IN" b="1" dirty="0">
              <a:solidFill>
                <a:schemeClr val="accent1"/>
              </a:solidFill>
              <a:latin typeface="Assistant Light" pitchFamily="2" charset="-79"/>
              <a:cs typeface="Assistant Light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498692-0269-4BA1-A8E3-6C5A13889564}"/>
              </a:ext>
            </a:extLst>
          </p:cNvPr>
          <p:cNvSpPr txBox="1"/>
          <p:nvPr/>
        </p:nvSpPr>
        <p:spPr>
          <a:xfrm>
            <a:off x="5878002" y="4381167"/>
            <a:ext cx="1701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ssistant Light" pitchFamily="2" charset="-79"/>
                <a:cs typeface="Assistant Light" pitchFamily="2" charset="-79"/>
              </a:rPr>
              <a:t>Brick &amp; Mortar</a:t>
            </a:r>
            <a:endParaRPr lang="en-IN" b="1" dirty="0">
              <a:solidFill>
                <a:schemeClr val="accent2">
                  <a:lumMod val="50000"/>
                </a:schemeClr>
              </a:solidFill>
              <a:latin typeface="Assistant Light" pitchFamily="2" charset="-79"/>
              <a:cs typeface="Assistant Light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256F6-C538-44A3-BB35-583A51C8297E}"/>
              </a:ext>
            </a:extLst>
          </p:cNvPr>
          <p:cNvSpPr txBox="1"/>
          <p:nvPr/>
        </p:nvSpPr>
        <p:spPr>
          <a:xfrm>
            <a:off x="1684682" y="2798269"/>
            <a:ext cx="1082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Assistant Light" pitchFamily="2" charset="-79"/>
                <a:cs typeface="Assistant Light" pitchFamily="2" charset="-79"/>
              </a:rPr>
              <a:t>Advertising</a:t>
            </a:r>
            <a:endParaRPr lang="en-IN" b="1" dirty="0">
              <a:solidFill>
                <a:schemeClr val="accent3"/>
              </a:solidFill>
              <a:latin typeface="Assistant Light" pitchFamily="2" charset="-79"/>
              <a:cs typeface="Assistant Light" pitchFamily="2" charset="-79"/>
            </a:endParaRPr>
          </a:p>
        </p:txBody>
      </p:sp>
      <p:grpSp>
        <p:nvGrpSpPr>
          <p:cNvPr id="10" name="Google Shape;3674;p45">
            <a:extLst>
              <a:ext uri="{FF2B5EF4-FFF2-40B4-BE49-F238E27FC236}">
                <a16:creationId xmlns:a16="http://schemas.microsoft.com/office/drawing/2014/main" id="{A731A031-5555-42BD-B9D4-E41F2899A651}"/>
              </a:ext>
            </a:extLst>
          </p:cNvPr>
          <p:cNvGrpSpPr/>
          <p:nvPr/>
        </p:nvGrpSpPr>
        <p:grpSpPr>
          <a:xfrm>
            <a:off x="431397" y="870778"/>
            <a:ext cx="726733" cy="641848"/>
            <a:chOff x="5645200" y="879425"/>
            <a:chExt cx="478575" cy="407375"/>
          </a:xfrm>
          <a:solidFill>
            <a:schemeClr val="accent2"/>
          </a:solidFill>
        </p:grpSpPr>
        <p:sp>
          <p:nvSpPr>
            <p:cNvPr id="11" name="Google Shape;3675;p45">
              <a:extLst>
                <a:ext uri="{FF2B5EF4-FFF2-40B4-BE49-F238E27FC236}">
                  <a16:creationId xmlns:a16="http://schemas.microsoft.com/office/drawing/2014/main" id="{436835BC-CD66-4B7B-BA29-6720230DE994}"/>
                </a:ext>
              </a:extLst>
            </p:cNvPr>
            <p:cNvSpPr/>
            <p:nvPr/>
          </p:nvSpPr>
          <p:spPr>
            <a:xfrm>
              <a:off x="6004200" y="1075025"/>
              <a:ext cx="86075" cy="93450"/>
            </a:xfrm>
            <a:custGeom>
              <a:avLst/>
              <a:gdLst/>
              <a:ahLst/>
              <a:cxnLst/>
              <a:rect l="l" t="t" r="r" b="b"/>
              <a:pathLst>
                <a:path w="3443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Google Shape;3676;p45">
              <a:extLst>
                <a:ext uri="{FF2B5EF4-FFF2-40B4-BE49-F238E27FC236}">
                  <a16:creationId xmlns:a16="http://schemas.microsoft.com/office/drawing/2014/main" id="{0D32B60D-4417-40C9-8209-627B2A45EF4E}"/>
                </a:ext>
              </a:extLst>
            </p:cNvPr>
            <p:cNvSpPr/>
            <p:nvPr/>
          </p:nvSpPr>
          <p:spPr>
            <a:xfrm>
              <a:off x="5880900" y="953275"/>
              <a:ext cx="95100" cy="93525"/>
            </a:xfrm>
            <a:custGeom>
              <a:avLst/>
              <a:gdLst/>
              <a:ahLst/>
              <a:cxnLst/>
              <a:rect l="l" t="t" r="r" b="b"/>
              <a:pathLst>
                <a:path w="3804" h="3741" extrusionOk="0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Google Shape;3677;p45">
              <a:extLst>
                <a:ext uri="{FF2B5EF4-FFF2-40B4-BE49-F238E27FC236}">
                  <a16:creationId xmlns:a16="http://schemas.microsoft.com/office/drawing/2014/main" id="{73A6B4F8-87CA-4A34-BD2A-353C0E0971AE}"/>
                </a:ext>
              </a:extLst>
            </p:cNvPr>
            <p:cNvSpPr/>
            <p:nvPr/>
          </p:nvSpPr>
          <p:spPr>
            <a:xfrm>
              <a:off x="6004200" y="953275"/>
              <a:ext cx="119575" cy="93525"/>
            </a:xfrm>
            <a:custGeom>
              <a:avLst/>
              <a:gdLst/>
              <a:ahLst/>
              <a:cxnLst/>
              <a:rect l="l" t="t" r="r" b="b"/>
              <a:pathLst>
                <a:path w="4783" h="3741" extrusionOk="0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3678;p45">
              <a:extLst>
                <a:ext uri="{FF2B5EF4-FFF2-40B4-BE49-F238E27FC236}">
                  <a16:creationId xmlns:a16="http://schemas.microsoft.com/office/drawing/2014/main" id="{8B0F80CC-7187-4488-9BAE-D9EE1FCDF224}"/>
                </a:ext>
              </a:extLst>
            </p:cNvPr>
            <p:cNvSpPr/>
            <p:nvPr/>
          </p:nvSpPr>
          <p:spPr>
            <a:xfrm>
              <a:off x="5880900" y="1075025"/>
              <a:ext cx="95100" cy="93450"/>
            </a:xfrm>
            <a:custGeom>
              <a:avLst/>
              <a:gdLst/>
              <a:ahLst/>
              <a:cxnLst/>
              <a:rect l="l" t="t" r="r" b="b"/>
              <a:pathLst>
                <a:path w="3804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Google Shape;3679;p45">
              <a:extLst>
                <a:ext uri="{FF2B5EF4-FFF2-40B4-BE49-F238E27FC236}">
                  <a16:creationId xmlns:a16="http://schemas.microsoft.com/office/drawing/2014/main" id="{A32B60B1-7ABF-413F-AE13-E4073D88400B}"/>
                </a:ext>
              </a:extLst>
            </p:cNvPr>
            <p:cNvSpPr/>
            <p:nvPr/>
          </p:nvSpPr>
          <p:spPr>
            <a:xfrm>
              <a:off x="5645200" y="879425"/>
              <a:ext cx="207500" cy="167375"/>
            </a:xfrm>
            <a:custGeom>
              <a:avLst/>
              <a:gdLst/>
              <a:ahLst/>
              <a:cxnLst/>
              <a:rect l="l" t="t" r="r" b="b"/>
              <a:pathLst>
                <a:path w="8300" h="6695" extrusionOk="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Google Shape;3680;p45">
              <a:extLst>
                <a:ext uri="{FF2B5EF4-FFF2-40B4-BE49-F238E27FC236}">
                  <a16:creationId xmlns:a16="http://schemas.microsoft.com/office/drawing/2014/main" id="{FB11C055-0EA6-4D5A-BC12-0661DB7DFEF4}"/>
                </a:ext>
              </a:extLst>
            </p:cNvPr>
            <p:cNvSpPr/>
            <p:nvPr/>
          </p:nvSpPr>
          <p:spPr>
            <a:xfrm>
              <a:off x="5722500" y="1075025"/>
              <a:ext cx="370875" cy="211775"/>
            </a:xfrm>
            <a:custGeom>
              <a:avLst/>
              <a:gdLst/>
              <a:ahLst/>
              <a:cxnLst/>
              <a:rect l="l" t="t" r="r" b="b"/>
              <a:pathLst>
                <a:path w="14835" h="8471" extrusionOk="0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9" name="Google Shape;4064;p45">
            <a:extLst>
              <a:ext uri="{FF2B5EF4-FFF2-40B4-BE49-F238E27FC236}">
                <a16:creationId xmlns:a16="http://schemas.microsoft.com/office/drawing/2014/main" id="{95C22478-AEEF-4E11-A4D8-ACD55CF22503}"/>
              </a:ext>
            </a:extLst>
          </p:cNvPr>
          <p:cNvSpPr/>
          <p:nvPr/>
        </p:nvSpPr>
        <p:spPr>
          <a:xfrm>
            <a:off x="1805644" y="307598"/>
            <a:ext cx="420224" cy="523517"/>
          </a:xfrm>
          <a:custGeom>
            <a:avLst/>
            <a:gdLst/>
            <a:ahLst/>
            <a:cxnLst/>
            <a:rect l="l" t="t" r="r" b="b"/>
            <a:pathLst>
              <a:path w="17212" h="19327" extrusionOk="0">
                <a:moveTo>
                  <a:pt x="15400" y="1132"/>
                </a:moveTo>
                <a:cubicBezTo>
                  <a:pt x="15714" y="1132"/>
                  <a:pt x="15965" y="1386"/>
                  <a:pt x="15965" y="1700"/>
                </a:cubicBezTo>
                <a:cubicBezTo>
                  <a:pt x="15965" y="2011"/>
                  <a:pt x="15714" y="2265"/>
                  <a:pt x="15400" y="2265"/>
                </a:cubicBezTo>
                <a:lnTo>
                  <a:pt x="1813" y="2265"/>
                </a:lnTo>
                <a:cubicBezTo>
                  <a:pt x="1499" y="2265"/>
                  <a:pt x="1248" y="2011"/>
                  <a:pt x="1248" y="1700"/>
                </a:cubicBezTo>
                <a:cubicBezTo>
                  <a:pt x="1248" y="1386"/>
                  <a:pt x="1499" y="1132"/>
                  <a:pt x="1813" y="1132"/>
                </a:cubicBezTo>
                <a:close/>
                <a:moveTo>
                  <a:pt x="14835" y="3397"/>
                </a:moveTo>
                <a:lnTo>
                  <a:pt x="14835" y="10230"/>
                </a:lnTo>
                <a:lnTo>
                  <a:pt x="2380" y="10230"/>
                </a:lnTo>
                <a:lnTo>
                  <a:pt x="2380" y="3397"/>
                </a:lnTo>
                <a:close/>
                <a:moveTo>
                  <a:pt x="15400" y="11362"/>
                </a:moveTo>
                <a:cubicBezTo>
                  <a:pt x="15714" y="11362"/>
                  <a:pt x="15965" y="11613"/>
                  <a:pt x="15965" y="11927"/>
                </a:cubicBezTo>
                <a:cubicBezTo>
                  <a:pt x="15965" y="12241"/>
                  <a:pt x="15714" y="12495"/>
                  <a:pt x="15400" y="12495"/>
                </a:cubicBezTo>
                <a:lnTo>
                  <a:pt x="1813" y="12495"/>
                </a:lnTo>
                <a:cubicBezTo>
                  <a:pt x="1499" y="12495"/>
                  <a:pt x="1248" y="12241"/>
                  <a:pt x="1248" y="11927"/>
                </a:cubicBezTo>
                <a:cubicBezTo>
                  <a:pt x="1248" y="11613"/>
                  <a:pt x="1499" y="11362"/>
                  <a:pt x="1813" y="11362"/>
                </a:cubicBezTo>
                <a:close/>
                <a:moveTo>
                  <a:pt x="1813" y="0"/>
                </a:moveTo>
                <a:cubicBezTo>
                  <a:pt x="985" y="0"/>
                  <a:pt x="279" y="595"/>
                  <a:pt x="140" y="1410"/>
                </a:cubicBezTo>
                <a:cubicBezTo>
                  <a:pt x="1" y="2226"/>
                  <a:pt x="466" y="3023"/>
                  <a:pt x="1248" y="3300"/>
                </a:cubicBezTo>
                <a:lnTo>
                  <a:pt x="1248" y="10327"/>
                </a:lnTo>
                <a:cubicBezTo>
                  <a:pt x="569" y="10565"/>
                  <a:pt x="116" y="11208"/>
                  <a:pt x="116" y="11927"/>
                </a:cubicBezTo>
                <a:cubicBezTo>
                  <a:pt x="116" y="12866"/>
                  <a:pt x="874" y="13624"/>
                  <a:pt x="1813" y="13627"/>
                </a:cubicBezTo>
                <a:lnTo>
                  <a:pt x="6774" y="13627"/>
                </a:lnTo>
                <a:lnTo>
                  <a:pt x="2522" y="18383"/>
                </a:lnTo>
                <a:cubicBezTo>
                  <a:pt x="2311" y="18615"/>
                  <a:pt x="2332" y="18974"/>
                  <a:pt x="2564" y="19183"/>
                </a:cubicBezTo>
                <a:cubicBezTo>
                  <a:pt x="2673" y="19279"/>
                  <a:pt x="2809" y="19326"/>
                  <a:pt x="2943" y="19326"/>
                </a:cubicBezTo>
                <a:cubicBezTo>
                  <a:pt x="3100" y="19326"/>
                  <a:pt x="3256" y="19262"/>
                  <a:pt x="3368" y="19137"/>
                </a:cubicBezTo>
                <a:lnTo>
                  <a:pt x="8042" y="13908"/>
                </a:lnTo>
                <a:lnTo>
                  <a:pt x="8042" y="18760"/>
                </a:lnTo>
                <a:cubicBezTo>
                  <a:pt x="8042" y="19071"/>
                  <a:pt x="8292" y="19325"/>
                  <a:pt x="8606" y="19325"/>
                </a:cubicBezTo>
                <a:cubicBezTo>
                  <a:pt x="8920" y="19325"/>
                  <a:pt x="9174" y="19071"/>
                  <a:pt x="9174" y="18760"/>
                </a:cubicBezTo>
                <a:lnTo>
                  <a:pt x="9174" y="13908"/>
                </a:lnTo>
                <a:lnTo>
                  <a:pt x="13845" y="19137"/>
                </a:lnTo>
                <a:cubicBezTo>
                  <a:pt x="13956" y="19260"/>
                  <a:pt x="14109" y="19322"/>
                  <a:pt x="14263" y="19322"/>
                </a:cubicBezTo>
                <a:cubicBezTo>
                  <a:pt x="14398" y="19322"/>
                  <a:pt x="14534" y="19274"/>
                  <a:pt x="14642" y="19177"/>
                </a:cubicBezTo>
                <a:cubicBezTo>
                  <a:pt x="14875" y="18971"/>
                  <a:pt x="14896" y="18615"/>
                  <a:pt x="14691" y="18383"/>
                </a:cubicBezTo>
                <a:lnTo>
                  <a:pt x="10439" y="13627"/>
                </a:lnTo>
                <a:lnTo>
                  <a:pt x="15400" y="13627"/>
                </a:lnTo>
                <a:cubicBezTo>
                  <a:pt x="16227" y="13624"/>
                  <a:pt x="16934" y="13029"/>
                  <a:pt x="17073" y="12214"/>
                </a:cubicBezTo>
                <a:cubicBezTo>
                  <a:pt x="17212" y="11399"/>
                  <a:pt x="16747" y="10601"/>
                  <a:pt x="15968" y="10327"/>
                </a:cubicBezTo>
                <a:lnTo>
                  <a:pt x="15968" y="3300"/>
                </a:lnTo>
                <a:cubicBezTo>
                  <a:pt x="16747" y="3023"/>
                  <a:pt x="17212" y="2226"/>
                  <a:pt x="17073" y="1410"/>
                </a:cubicBezTo>
                <a:cubicBezTo>
                  <a:pt x="16934" y="595"/>
                  <a:pt x="16227" y="0"/>
                  <a:pt x="154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sp>
        <p:nvSpPr>
          <p:cNvPr id="20" name="Google Shape;7958;p54">
            <a:extLst>
              <a:ext uri="{FF2B5EF4-FFF2-40B4-BE49-F238E27FC236}">
                <a16:creationId xmlns:a16="http://schemas.microsoft.com/office/drawing/2014/main" id="{C51BBB3D-2036-4D69-B445-EBA63600F2DC}"/>
              </a:ext>
            </a:extLst>
          </p:cNvPr>
          <p:cNvSpPr/>
          <p:nvPr/>
        </p:nvSpPr>
        <p:spPr>
          <a:xfrm>
            <a:off x="7877289" y="831115"/>
            <a:ext cx="717931" cy="681417"/>
          </a:xfrm>
          <a:custGeom>
            <a:avLst/>
            <a:gdLst/>
            <a:ahLst/>
            <a:cxnLst/>
            <a:rect l="l" t="t" r="r" b="b"/>
            <a:pathLst>
              <a:path w="11689" h="11657" extrusionOk="0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7831;p54">
            <a:extLst>
              <a:ext uri="{FF2B5EF4-FFF2-40B4-BE49-F238E27FC236}">
                <a16:creationId xmlns:a16="http://schemas.microsoft.com/office/drawing/2014/main" id="{F205EB02-E00E-4675-B99C-7AEA298E2507}"/>
              </a:ext>
            </a:extLst>
          </p:cNvPr>
          <p:cNvSpPr/>
          <p:nvPr/>
        </p:nvSpPr>
        <p:spPr>
          <a:xfrm>
            <a:off x="6808548" y="349036"/>
            <a:ext cx="529808" cy="523361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114;p20">
            <a:extLst>
              <a:ext uri="{FF2B5EF4-FFF2-40B4-BE49-F238E27FC236}">
                <a16:creationId xmlns:a16="http://schemas.microsoft.com/office/drawing/2014/main" id="{237E825D-5873-43E2-8743-19B35A6588B1}"/>
              </a:ext>
            </a:extLst>
          </p:cNvPr>
          <p:cNvSpPr/>
          <p:nvPr/>
        </p:nvSpPr>
        <p:spPr>
          <a:xfrm flipH="1" flipV="1">
            <a:off x="5878002" y="4156521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28575" cap="flat" cmpd="sng">
            <a:solidFill>
              <a:schemeClr val="bg2">
                <a:lumMod val="9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14;p20">
            <a:extLst>
              <a:ext uri="{FF2B5EF4-FFF2-40B4-BE49-F238E27FC236}">
                <a16:creationId xmlns:a16="http://schemas.microsoft.com/office/drawing/2014/main" id="{381F346B-A818-4CE7-A31F-9AF07CEE5AB7}"/>
              </a:ext>
            </a:extLst>
          </p:cNvPr>
          <p:cNvSpPr/>
          <p:nvPr/>
        </p:nvSpPr>
        <p:spPr>
          <a:xfrm flipV="1">
            <a:off x="-1392359" y="4156366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28575" cap="flat" cmpd="sng">
            <a:solidFill>
              <a:schemeClr val="bg2">
                <a:lumMod val="9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7482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37"/>
          <p:cNvGrpSpPr/>
          <p:nvPr/>
        </p:nvGrpSpPr>
        <p:grpSpPr>
          <a:xfrm>
            <a:off x="0" y="1371636"/>
            <a:ext cx="14526228" cy="3280082"/>
            <a:chOff x="1247650" y="1865875"/>
            <a:chExt cx="6788675" cy="1557007"/>
          </a:xfrm>
        </p:grpSpPr>
        <p:grpSp>
          <p:nvGrpSpPr>
            <p:cNvPr id="411" name="Google Shape;411;p37"/>
            <p:cNvGrpSpPr/>
            <p:nvPr/>
          </p:nvGrpSpPr>
          <p:grpSpPr>
            <a:xfrm>
              <a:off x="1247650" y="1865875"/>
              <a:ext cx="6648477" cy="1557007"/>
              <a:chOff x="1247650" y="2075425"/>
              <a:chExt cx="6648477" cy="1557007"/>
            </a:xfrm>
          </p:grpSpPr>
          <p:sp>
            <p:nvSpPr>
              <p:cNvPr id="414" name="Google Shape;414;p37"/>
              <p:cNvSpPr/>
              <p:nvPr/>
            </p:nvSpPr>
            <p:spPr>
              <a:xfrm>
                <a:off x="1601478" y="2075425"/>
                <a:ext cx="953316" cy="825696"/>
              </a:xfrm>
              <a:custGeom>
                <a:avLst/>
                <a:gdLst/>
                <a:ahLst/>
                <a:cxnLst/>
                <a:rect l="l" t="t" r="r" b="b"/>
                <a:pathLst>
                  <a:path w="57768" h="50027" extrusionOk="0">
                    <a:moveTo>
                      <a:pt x="14439" y="0"/>
                    </a:moveTo>
                    <a:lnTo>
                      <a:pt x="1" y="25013"/>
                    </a:lnTo>
                    <a:lnTo>
                      <a:pt x="14439" y="50027"/>
                    </a:lnTo>
                    <a:lnTo>
                      <a:pt x="43329" y="50027"/>
                    </a:lnTo>
                    <a:lnTo>
                      <a:pt x="57768" y="25013"/>
                    </a:lnTo>
                    <a:lnTo>
                      <a:pt x="4332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3F3F3"/>
                    </a:solidFill>
                    <a:effectLst/>
                    <a:uLnTx/>
                    <a:uFillTx/>
                    <a:latin typeface="Nunito Sans ExtraBold" panose="020B0604020202020204" charset="0"/>
                    <a:cs typeface="Arial"/>
                    <a:sym typeface="Arial"/>
                  </a:rPr>
                  <a:t>6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3F3F3"/>
                    </a:solidFill>
                    <a:effectLst/>
                    <a:uLnTx/>
                    <a:uFillTx/>
                    <a:latin typeface="Nunito Sans ExtraBold" panose="020B0604020202020204" charset="0"/>
                    <a:cs typeface="Arial"/>
                    <a:sym typeface="Arial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3F3F3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3F3F3"/>
                    </a:solidFill>
                    <a:effectLst/>
                    <a:uLnTx/>
                    <a:uFillTx/>
                    <a:latin typeface="Nunito Sans ExtraBold" panose="020B0604020202020204" charset="0"/>
                    <a:cs typeface="Arial"/>
                    <a:sym typeface="Arial"/>
                  </a:rPr>
                  <a:t>MONTHS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9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3F3F3"/>
                    </a:solidFill>
                    <a:effectLst/>
                    <a:uLnTx/>
                    <a:uFillTx/>
                    <a:latin typeface="Assistant ExtraLight" panose="020B0604020202020204" charset="-79"/>
                    <a:cs typeface="Assistant ExtraLight" panose="020B0604020202020204" charset="-79"/>
                    <a:sym typeface="Arial"/>
                  </a:rPr>
                  <a:t>Estimated sales: 270 units</a:t>
                </a:r>
                <a:endParaRPr kumimoji="0" lang="en-US" sz="950" b="1" i="0" u="none" strike="noStrike" kern="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Nunito Sans ExtraBold" panose="020B0604020202020204" charset="0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37"/>
              <p:cNvSpPr/>
              <p:nvPr/>
            </p:nvSpPr>
            <p:spPr>
              <a:xfrm>
                <a:off x="2857827" y="2807112"/>
                <a:ext cx="953370" cy="825320"/>
              </a:xfrm>
              <a:custGeom>
                <a:avLst/>
                <a:gdLst/>
                <a:ahLst/>
                <a:cxnLst/>
                <a:rect l="l" t="t" r="r" b="b"/>
                <a:pathLst>
                  <a:path w="57780" h="50027" extrusionOk="0">
                    <a:moveTo>
                      <a:pt x="14452" y="0"/>
                    </a:moveTo>
                    <a:lnTo>
                      <a:pt x="0" y="25013"/>
                    </a:lnTo>
                    <a:lnTo>
                      <a:pt x="14452" y="50027"/>
                    </a:lnTo>
                    <a:lnTo>
                      <a:pt x="43328" y="50027"/>
                    </a:lnTo>
                    <a:lnTo>
                      <a:pt x="57780" y="25013"/>
                    </a:lnTo>
                    <a:lnTo>
                      <a:pt x="433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3F3F3"/>
                    </a:solidFill>
                    <a:effectLst/>
                    <a:uLnTx/>
                    <a:uFillTx/>
                    <a:latin typeface="Nunito Sans ExtraBold" panose="020B0604020202020204" charset="0"/>
                    <a:cs typeface="Arial"/>
                    <a:sym typeface="Arial"/>
                  </a:rPr>
                  <a:t>1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3F3F3"/>
                    </a:solidFill>
                    <a:effectLst/>
                    <a:uLnTx/>
                    <a:uFillTx/>
                    <a:latin typeface="Nunito Sans ExtraBold" panose="020B0604020202020204" charset="0"/>
                    <a:cs typeface="Arial"/>
                    <a:sym typeface="Arial"/>
                  </a:rPr>
                  <a:t>YEAR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9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3F3F3"/>
                    </a:solidFill>
                    <a:effectLst/>
                    <a:uLnTx/>
                    <a:uFillTx/>
                    <a:latin typeface="Assistant ExtraLight" panose="020B0604020202020204" charset="-79"/>
                    <a:cs typeface="Assistant ExtraLight" panose="020B0604020202020204" charset="-79"/>
                    <a:sym typeface="Arial"/>
                  </a:rPr>
                  <a:t>Estimated sales: 900 units</a:t>
                </a:r>
                <a:endParaRPr kumimoji="0" lang="en-IN" sz="950" b="1" i="0" u="none" strike="noStrike" kern="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Assistant ExtraLight" panose="020B0604020202020204" charset="-79"/>
                  <a:cs typeface="Assistant ExtraLight" panose="020B0604020202020204" charset="-79"/>
                  <a:sym typeface="Arial"/>
                </a:endParaRPr>
              </a:p>
            </p:txBody>
          </p:sp>
          <p:sp>
            <p:nvSpPr>
              <p:cNvPr id="416" name="Google Shape;416;p37"/>
              <p:cNvSpPr/>
              <p:nvPr/>
            </p:nvSpPr>
            <p:spPr>
              <a:xfrm>
                <a:off x="4094943" y="2075425"/>
                <a:ext cx="953444" cy="825696"/>
              </a:xfrm>
              <a:custGeom>
                <a:avLst/>
                <a:gdLst/>
                <a:ahLst/>
                <a:cxnLst/>
                <a:rect l="l" t="t" r="r" b="b"/>
                <a:pathLst>
                  <a:path w="57767" h="50027" extrusionOk="0">
                    <a:moveTo>
                      <a:pt x="14439" y="0"/>
                    </a:moveTo>
                    <a:lnTo>
                      <a:pt x="0" y="25013"/>
                    </a:lnTo>
                    <a:lnTo>
                      <a:pt x="14439" y="50027"/>
                    </a:lnTo>
                    <a:lnTo>
                      <a:pt x="43328" y="50027"/>
                    </a:lnTo>
                    <a:lnTo>
                      <a:pt x="57767" y="25013"/>
                    </a:lnTo>
                    <a:lnTo>
                      <a:pt x="4332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5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3F3F3"/>
                    </a:solidFill>
                    <a:effectLst/>
                    <a:uLnTx/>
                    <a:uFillTx/>
                    <a:latin typeface="Nunito Sans ExtraBold" panose="020B0604020202020204" charset="0"/>
                    <a:cs typeface="Arial"/>
                    <a:sym typeface="Arial"/>
                  </a:rPr>
                  <a:t>2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3F3F3"/>
                    </a:solidFill>
                    <a:effectLst/>
                    <a:uLnTx/>
                    <a:uFillTx/>
                    <a:latin typeface="Nunito Sans ExtraBold" panose="020B0604020202020204" charset="0"/>
                    <a:cs typeface="Arial"/>
                    <a:sym typeface="Arial"/>
                  </a:rPr>
                  <a:t>YEAR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9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3F3F3"/>
                    </a:solidFill>
                    <a:effectLst/>
                    <a:uLnTx/>
                    <a:uFillTx/>
                    <a:latin typeface="Assistant ExtraLight" panose="020B0604020202020204" charset="-79"/>
                    <a:cs typeface="Assistant ExtraLight" panose="020B0604020202020204" charset="-79"/>
                    <a:sym typeface="Arial"/>
                  </a:rPr>
                  <a:t>Estimated sales: 1,850 units</a:t>
                </a:r>
                <a:endParaRPr kumimoji="0" lang="en-IN" sz="950" b="1" i="0" u="none" strike="noStrike" kern="0" cap="none" spc="0" normalizeH="0" baseline="0" noProof="0" dirty="0">
                  <a:ln>
                    <a:noFill/>
                  </a:ln>
                  <a:solidFill>
                    <a:srgbClr val="F3F3F3"/>
                  </a:solidFill>
                  <a:effectLst/>
                  <a:uLnTx/>
                  <a:uFillTx/>
                  <a:latin typeface="Assistant ExtraLight" panose="020B0604020202020204" charset="-79"/>
                  <a:cs typeface="Assistant ExtraLight" panose="020B0604020202020204" charset="-79"/>
                  <a:sym typeface="Arial"/>
                </a:endParaRPr>
              </a:p>
            </p:txBody>
          </p:sp>
          <p:sp>
            <p:nvSpPr>
              <p:cNvPr id="417" name="Google Shape;417;p37"/>
              <p:cNvSpPr/>
              <p:nvPr/>
            </p:nvSpPr>
            <p:spPr>
              <a:xfrm>
                <a:off x="1247650" y="2490334"/>
                <a:ext cx="6648477" cy="729445"/>
              </a:xfrm>
              <a:custGeom>
                <a:avLst/>
                <a:gdLst/>
                <a:ahLst/>
                <a:cxnLst/>
                <a:rect l="l" t="t" r="r" b="b"/>
                <a:pathLst>
                  <a:path w="285373" h="31310" fill="none" extrusionOk="0">
                    <a:moveTo>
                      <a:pt x="285373" y="3317"/>
                    </a:moveTo>
                    <a:lnTo>
                      <a:pt x="269256" y="31309"/>
                    </a:lnTo>
                    <a:lnTo>
                      <a:pt x="233095" y="31309"/>
                    </a:lnTo>
                    <a:lnTo>
                      <a:pt x="215067" y="352"/>
                    </a:lnTo>
                    <a:lnTo>
                      <a:pt x="179426" y="352"/>
                    </a:lnTo>
                    <a:lnTo>
                      <a:pt x="161606" y="31218"/>
                    </a:lnTo>
                    <a:lnTo>
                      <a:pt x="125718" y="31309"/>
                    </a:lnTo>
                    <a:lnTo>
                      <a:pt x="107651" y="0"/>
                    </a:lnTo>
                    <a:lnTo>
                      <a:pt x="71490" y="0"/>
                    </a:lnTo>
                    <a:lnTo>
                      <a:pt x="53669" y="31075"/>
                    </a:lnTo>
                    <a:lnTo>
                      <a:pt x="18042" y="31075"/>
                    </a:lnTo>
                    <a:lnTo>
                      <a:pt x="0" y="118"/>
                    </a:lnTo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tx1">
                    <a:lumMod val="90000"/>
                    <a:lumOff val="10000"/>
                  </a:schemeClr>
                </a:solidFill>
                <a:prstDash val="solid"/>
                <a:miter lim="1300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18" name="Google Shape;418;p37"/>
            <p:cNvCxnSpPr/>
            <p:nvPr/>
          </p:nvCxnSpPr>
          <p:spPr>
            <a:xfrm rot="10800000" flipH="1">
              <a:off x="7527825" y="2112925"/>
              <a:ext cx="508500" cy="8883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9" name="Google Shape;419;p37"/>
          <p:cNvSpPr txBox="1">
            <a:spLocks noGrp="1"/>
          </p:cNvSpPr>
          <p:nvPr>
            <p:ph type="ctrTitle"/>
          </p:nvPr>
        </p:nvSpPr>
        <p:spPr>
          <a:xfrm>
            <a:off x="1585838" y="112285"/>
            <a:ext cx="6117578" cy="11726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MARKETING MILESTONES</a:t>
            </a:r>
            <a:endParaRPr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D2DB26-74CE-41AB-8E79-7AF7A6B0C4F4}"/>
              </a:ext>
            </a:extLst>
          </p:cNvPr>
          <p:cNvSpPr txBox="1"/>
          <p:nvPr/>
        </p:nvSpPr>
        <p:spPr>
          <a:xfrm>
            <a:off x="278766" y="3830721"/>
            <a:ext cx="30870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ssistant ExtraLight" panose="020B0604020202020204" charset="-79"/>
                <a:cs typeface="Assistant ExtraLight" panose="020B0604020202020204" charset="-79"/>
                <a:sym typeface="Arial"/>
              </a:rPr>
              <a:t>Monthly collaborations with YouTube channels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ssistant ExtraLight" panose="020B0604020202020204" charset="-79"/>
              <a:cs typeface="Assistant ExtraLight" panose="020B0604020202020204" charset="-79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ssistant ExtraLight" panose="020B0604020202020204" charset="-79"/>
                <a:cs typeface="Assistant ExtraLight" panose="020B0604020202020204" charset="-79"/>
                <a:sym typeface="Arial"/>
              </a:rPr>
              <a:t>Heavy initial investment in social media advertising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6ADA1C-B9E8-4DC2-B44B-B6BFB3DCA508}"/>
              </a:ext>
            </a:extLst>
          </p:cNvPr>
          <p:cNvSpPr txBox="1"/>
          <p:nvPr/>
        </p:nvSpPr>
        <p:spPr>
          <a:xfrm>
            <a:off x="3452925" y="1371636"/>
            <a:ext cx="2383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ssistant ExtraLight" panose="020B0604020202020204" charset="-79"/>
                <a:cs typeface="Assistant ExtraLight" panose="020B0604020202020204" charset="-79"/>
                <a:sym typeface="Arial"/>
              </a:rPr>
              <a:t>Amazon Advertising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ssistant ExtraLight" panose="020B0604020202020204" charset="-79"/>
              <a:cs typeface="Assistant ExtraLight" panose="020B0604020202020204" charset="-79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ssistant ExtraLight" panose="020B0604020202020204" charset="-79"/>
                <a:cs typeface="Assistant ExtraLight" panose="020B0604020202020204" charset="-79"/>
                <a:sym typeface="Arial"/>
              </a:rPr>
              <a:t>Reach out to more influential youtubers</a:t>
            </a:r>
            <a:endParaRPr kumimoji="0" lang="en-IN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ssistant ExtraLight" panose="020B0604020202020204" charset="-79"/>
              <a:cs typeface="Assistant ExtraLight" panose="020B0604020202020204" charset="-79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82BA53-67C1-43A5-9A00-FBD10441B851}"/>
              </a:ext>
            </a:extLst>
          </p:cNvPr>
          <p:cNvSpPr txBox="1"/>
          <p:nvPr/>
        </p:nvSpPr>
        <p:spPr>
          <a:xfrm>
            <a:off x="6290062" y="3830721"/>
            <a:ext cx="2826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ssistant ExtraLight" panose="020B0604020202020204" charset="-79"/>
                <a:cs typeface="Assistant ExtraLight" panose="020B0604020202020204" charset="-79"/>
                <a:sym typeface="Arial"/>
              </a:rPr>
              <a:t>Reduce spending on YouTube collaborations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ssistant ExtraLight" panose="020B0604020202020204" charset="-79"/>
              <a:cs typeface="Assistant ExtraLight" panose="020B0604020202020204" charset="-79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ssistant ExtraLight" panose="020B0604020202020204" charset="-79"/>
                <a:cs typeface="Assistant ExtraLight" panose="020B0604020202020204" charset="-79"/>
                <a:sym typeface="Arial"/>
              </a:rPr>
              <a:t>More emphasis on e-commerce advertising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ssistant ExtraLight" panose="020B0604020202020204" charset="-79"/>
              <a:cs typeface="Assistant ExtraLight" panose="020B0604020202020204" charset="-79"/>
              <a:sym typeface="Arial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43680E-81BF-4C75-8756-9C6B7D731CC5}"/>
              </a:ext>
            </a:extLst>
          </p:cNvPr>
          <p:cNvSpPr txBox="1"/>
          <p:nvPr/>
        </p:nvSpPr>
        <p:spPr>
          <a:xfrm>
            <a:off x="842838" y="3382274"/>
            <a:ext cx="19541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Nunito Sans" panose="020B0604020202020204" charset="0"/>
                <a:cs typeface="Assistant ExtraLight" panose="020B0604020202020204" charset="-79"/>
                <a:sym typeface="Arial"/>
              </a:rPr>
              <a:t>AGGRESSIVE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DA6D0E-D567-4A37-9973-10B949B34666}"/>
              </a:ext>
            </a:extLst>
          </p:cNvPr>
          <p:cNvSpPr txBox="1"/>
          <p:nvPr/>
        </p:nvSpPr>
        <p:spPr>
          <a:xfrm>
            <a:off x="3452925" y="2247598"/>
            <a:ext cx="20324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Nunito Sans" panose="020B0604020202020204" charset="0"/>
                <a:cs typeface="Assistant ExtraLight" panose="020B0604020202020204" charset="-79"/>
                <a:sym typeface="Arial"/>
              </a:rPr>
              <a:t>AGGRESSIVE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BCF2FB-B525-416E-8D9F-3A823694E55E}"/>
              </a:ext>
            </a:extLst>
          </p:cNvPr>
          <p:cNvSpPr txBox="1"/>
          <p:nvPr/>
        </p:nvSpPr>
        <p:spPr>
          <a:xfrm>
            <a:off x="6242406" y="3074498"/>
            <a:ext cx="19011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Nunito Sans" panose="020B0604020202020204" charset="0"/>
                <a:cs typeface="Assistant ExtraLight" panose="020B0604020202020204" charset="-79"/>
                <a:sym typeface="Arial"/>
              </a:rPr>
              <a:t>PASSIVE-AGGRESSIVE</a:t>
            </a:r>
          </a:p>
        </p:txBody>
      </p:sp>
    </p:spTree>
    <p:extLst>
      <p:ext uri="{BB962C8B-B14F-4D97-AF65-F5344CB8AC3E}">
        <p14:creationId xmlns:p14="http://schemas.microsoft.com/office/powerpoint/2010/main" val="4002235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BBDE5D-6D68-4D47-98A0-BF9961627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61085"/>
            <a:ext cx="9144000" cy="68656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DEBD66-704E-4E53-B008-176794CD6EC1}"/>
              </a:ext>
            </a:extLst>
          </p:cNvPr>
          <p:cNvSpPr/>
          <p:nvPr/>
        </p:nvSpPr>
        <p:spPr>
          <a:xfrm>
            <a:off x="0" y="1611628"/>
            <a:ext cx="9144000" cy="1920244"/>
          </a:xfrm>
          <a:prstGeom prst="rect">
            <a:avLst/>
          </a:prstGeom>
          <a:solidFill>
            <a:schemeClr val="bg1">
              <a:lumMod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latin typeface="Nunito Sans ExtraBold" panose="020B0604020202020204" charset="0"/>
              </a:rPr>
              <a:t>FINANCIALS</a:t>
            </a:r>
            <a:endParaRPr lang="en-IN" sz="7200" dirty="0">
              <a:latin typeface="Nunito Sans Extra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61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89063777-74D5-43F2-A4FF-0D516F31449F}"/>
              </a:ext>
            </a:extLst>
          </p:cNvPr>
          <p:cNvSpPr/>
          <p:nvPr/>
        </p:nvSpPr>
        <p:spPr>
          <a:xfrm>
            <a:off x="6042515" y="1081282"/>
            <a:ext cx="2875977" cy="3939984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b="1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F6583EC-E039-485D-A174-6DC11EEC7334}"/>
              </a:ext>
            </a:extLst>
          </p:cNvPr>
          <p:cNvSpPr/>
          <p:nvPr/>
        </p:nvSpPr>
        <p:spPr>
          <a:xfrm>
            <a:off x="180797" y="1081282"/>
            <a:ext cx="2875977" cy="1259214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b="1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030B8FE-0B94-4AF7-9B82-D48C73AFAC52}"/>
              </a:ext>
            </a:extLst>
          </p:cNvPr>
          <p:cNvSpPr/>
          <p:nvPr/>
        </p:nvSpPr>
        <p:spPr>
          <a:xfrm>
            <a:off x="180797" y="2421668"/>
            <a:ext cx="2875977" cy="1259214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033A7C0-B8A5-41CC-9C57-66E12D2098D2}"/>
              </a:ext>
            </a:extLst>
          </p:cNvPr>
          <p:cNvSpPr/>
          <p:nvPr/>
        </p:nvSpPr>
        <p:spPr>
          <a:xfrm>
            <a:off x="180797" y="3762052"/>
            <a:ext cx="2875977" cy="1259214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b="1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107" name="CuadroTexto 395">
            <a:extLst>
              <a:ext uri="{FF2B5EF4-FFF2-40B4-BE49-F238E27FC236}">
                <a16:creationId xmlns:a16="http://schemas.microsoft.com/office/drawing/2014/main" id="{62F7D2A0-1CF9-4106-9C21-9A8D26CA7ABF}"/>
              </a:ext>
            </a:extLst>
          </p:cNvPr>
          <p:cNvSpPr txBox="1"/>
          <p:nvPr/>
        </p:nvSpPr>
        <p:spPr>
          <a:xfrm>
            <a:off x="1406647" y="1538450"/>
            <a:ext cx="764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ssistant" pitchFamily="2" charset="-79"/>
                <a:ea typeface="Roboto Medium" panose="02000000000000000000" pitchFamily="2" charset="0"/>
                <a:cs typeface="Assistant" pitchFamily="2" charset="-79"/>
              </a:rPr>
              <a:t>20.25 L</a:t>
            </a:r>
          </a:p>
        </p:txBody>
      </p:sp>
      <p:sp>
        <p:nvSpPr>
          <p:cNvPr id="108" name="CuadroTexto 395">
            <a:extLst>
              <a:ext uri="{FF2B5EF4-FFF2-40B4-BE49-F238E27FC236}">
                <a16:creationId xmlns:a16="http://schemas.microsoft.com/office/drawing/2014/main" id="{FD72FA3F-B107-463E-8A5E-98BC9374CAD8}"/>
              </a:ext>
            </a:extLst>
          </p:cNvPr>
          <p:cNvSpPr txBox="1"/>
          <p:nvPr/>
        </p:nvSpPr>
        <p:spPr>
          <a:xfrm>
            <a:off x="183104" y="1436310"/>
            <a:ext cx="138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ssistant" pitchFamily="2" charset="-79"/>
                <a:ea typeface="Roboto Medium" panose="02000000000000000000" pitchFamily="2" charset="0"/>
                <a:cs typeface="Assistant" pitchFamily="2" charset="-79"/>
              </a:rPr>
              <a:t>Material </a:t>
            </a:r>
          </a:p>
          <a:p>
            <a:r>
              <a:rPr lang="en-US" b="1" dirty="0">
                <a:latin typeface="Assistant" pitchFamily="2" charset="-79"/>
                <a:ea typeface="Roboto Medium" panose="02000000000000000000" pitchFamily="2" charset="0"/>
                <a:cs typeface="Assistant" pitchFamily="2" charset="-79"/>
              </a:rPr>
              <a:t>Cost 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3D377C0-D460-48A0-9C90-05D0A2302D4A}"/>
              </a:ext>
            </a:extLst>
          </p:cNvPr>
          <p:cNvGrpSpPr/>
          <p:nvPr/>
        </p:nvGrpSpPr>
        <p:grpSpPr>
          <a:xfrm>
            <a:off x="2260047" y="1525640"/>
            <a:ext cx="595956" cy="370511"/>
            <a:chOff x="7521677" y="11115569"/>
            <a:chExt cx="1436409" cy="609399"/>
          </a:xfrm>
        </p:grpSpPr>
        <p:sp>
          <p:nvSpPr>
            <p:cNvPr id="120" name="Rounded Rectangle 2384">
              <a:extLst>
                <a:ext uri="{FF2B5EF4-FFF2-40B4-BE49-F238E27FC236}">
                  <a16:creationId xmlns:a16="http://schemas.microsoft.com/office/drawing/2014/main" id="{D3951F4C-4110-4C60-88E8-3AE047A0C529}"/>
                </a:ext>
              </a:extLst>
            </p:cNvPr>
            <p:cNvSpPr/>
            <p:nvPr/>
          </p:nvSpPr>
          <p:spPr>
            <a:xfrm>
              <a:off x="7521677" y="11115569"/>
              <a:ext cx="1371600" cy="609399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 dirty="0">
                <a:latin typeface="Assistant" pitchFamily="2" charset="-79"/>
                <a:cs typeface="Assistant" pitchFamily="2" charset="-79"/>
              </a:endParaRPr>
            </a:p>
          </p:txBody>
        </p:sp>
        <p:sp>
          <p:nvSpPr>
            <p:cNvPr id="121" name="CuadroTexto 395">
              <a:extLst>
                <a:ext uri="{FF2B5EF4-FFF2-40B4-BE49-F238E27FC236}">
                  <a16:creationId xmlns:a16="http://schemas.microsoft.com/office/drawing/2014/main" id="{4C48F2B5-E3E7-41BE-B92B-88C04722C625}"/>
                </a:ext>
              </a:extLst>
            </p:cNvPr>
            <p:cNvSpPr txBox="1"/>
            <p:nvPr/>
          </p:nvSpPr>
          <p:spPr>
            <a:xfrm>
              <a:off x="7613257" y="11167144"/>
              <a:ext cx="1344829" cy="506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ssistant" pitchFamily="2" charset="-79"/>
                  <a:ea typeface="Roboto Medium" panose="02000000000000000000" pitchFamily="2" charset="0"/>
                  <a:cs typeface="Assistant" pitchFamily="2" charset="-79"/>
                </a:rPr>
                <a:t>51%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9A73358-D1E2-4EB0-8152-0FEFE6069A90}"/>
              </a:ext>
            </a:extLst>
          </p:cNvPr>
          <p:cNvGrpSpPr/>
          <p:nvPr/>
        </p:nvGrpSpPr>
        <p:grpSpPr>
          <a:xfrm>
            <a:off x="2260047" y="2848321"/>
            <a:ext cx="589337" cy="370510"/>
            <a:chOff x="7521677" y="11115569"/>
            <a:chExt cx="1420456" cy="609399"/>
          </a:xfrm>
        </p:grpSpPr>
        <p:sp>
          <p:nvSpPr>
            <p:cNvPr id="118" name="Rounded Rectangle 2391">
              <a:extLst>
                <a:ext uri="{FF2B5EF4-FFF2-40B4-BE49-F238E27FC236}">
                  <a16:creationId xmlns:a16="http://schemas.microsoft.com/office/drawing/2014/main" id="{827D1B5B-A3A2-4E9D-A06C-7DA17E30BCDD}"/>
                </a:ext>
              </a:extLst>
            </p:cNvPr>
            <p:cNvSpPr/>
            <p:nvPr/>
          </p:nvSpPr>
          <p:spPr>
            <a:xfrm>
              <a:off x="7521677" y="11115569"/>
              <a:ext cx="1371600" cy="609399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 dirty="0">
                <a:latin typeface="Assistant" pitchFamily="2" charset="-79"/>
                <a:cs typeface="Assistant" pitchFamily="2" charset="-79"/>
              </a:endParaRPr>
            </a:p>
          </p:txBody>
        </p:sp>
        <p:sp>
          <p:nvSpPr>
            <p:cNvPr id="119" name="CuadroTexto 395">
              <a:extLst>
                <a:ext uri="{FF2B5EF4-FFF2-40B4-BE49-F238E27FC236}">
                  <a16:creationId xmlns:a16="http://schemas.microsoft.com/office/drawing/2014/main" id="{0710A0BC-2C53-41B4-AB5B-3BB377C85F16}"/>
                </a:ext>
              </a:extLst>
            </p:cNvPr>
            <p:cNvSpPr txBox="1"/>
            <p:nvPr/>
          </p:nvSpPr>
          <p:spPr>
            <a:xfrm>
              <a:off x="7629213" y="11167159"/>
              <a:ext cx="1312920" cy="506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ssistant" pitchFamily="2" charset="-79"/>
                  <a:ea typeface="Roboto Medium" panose="02000000000000000000" pitchFamily="2" charset="0"/>
                  <a:cs typeface="Assistant" pitchFamily="2" charset="-79"/>
                </a:rPr>
                <a:t>11%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40CDBA7-7E6A-4EFA-8885-64D0CD15C29B}"/>
              </a:ext>
            </a:extLst>
          </p:cNvPr>
          <p:cNvGrpSpPr/>
          <p:nvPr/>
        </p:nvGrpSpPr>
        <p:grpSpPr>
          <a:xfrm>
            <a:off x="2260047" y="4176944"/>
            <a:ext cx="569067" cy="370510"/>
            <a:chOff x="7521677" y="11115569"/>
            <a:chExt cx="1371600" cy="609399"/>
          </a:xfrm>
        </p:grpSpPr>
        <p:sp>
          <p:nvSpPr>
            <p:cNvPr id="116" name="Rounded Rectangle 2398">
              <a:extLst>
                <a:ext uri="{FF2B5EF4-FFF2-40B4-BE49-F238E27FC236}">
                  <a16:creationId xmlns:a16="http://schemas.microsoft.com/office/drawing/2014/main" id="{319AB3CD-B5D2-47D4-826A-301DA5786B30}"/>
                </a:ext>
              </a:extLst>
            </p:cNvPr>
            <p:cNvSpPr/>
            <p:nvPr/>
          </p:nvSpPr>
          <p:spPr>
            <a:xfrm>
              <a:off x="7521677" y="11115569"/>
              <a:ext cx="1371600" cy="609399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 dirty="0">
                <a:latin typeface="Assistant" pitchFamily="2" charset="-79"/>
                <a:cs typeface="Assistant" pitchFamily="2" charset="-79"/>
              </a:endParaRPr>
            </a:p>
          </p:txBody>
        </p:sp>
        <p:sp>
          <p:nvSpPr>
            <p:cNvPr id="117" name="CuadroTexto 395">
              <a:extLst>
                <a:ext uri="{FF2B5EF4-FFF2-40B4-BE49-F238E27FC236}">
                  <a16:creationId xmlns:a16="http://schemas.microsoft.com/office/drawing/2014/main" id="{93047B86-238B-4BDB-9218-2CF9F8F82ABA}"/>
                </a:ext>
              </a:extLst>
            </p:cNvPr>
            <p:cNvSpPr txBox="1"/>
            <p:nvPr/>
          </p:nvSpPr>
          <p:spPr>
            <a:xfrm>
              <a:off x="7651561" y="11167147"/>
              <a:ext cx="1111827" cy="506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ssistant" pitchFamily="2" charset="-79"/>
                  <a:ea typeface="Roboto Medium" panose="02000000000000000000" pitchFamily="2" charset="0"/>
                  <a:cs typeface="Assistant" pitchFamily="2" charset="-79"/>
                </a:rPr>
                <a:t>8%</a:t>
              </a:r>
            </a:p>
          </p:txBody>
        </p:sp>
      </p:grpSp>
      <p:sp>
        <p:nvSpPr>
          <p:cNvPr id="112" name="CuadroTexto 395">
            <a:extLst>
              <a:ext uri="{FF2B5EF4-FFF2-40B4-BE49-F238E27FC236}">
                <a16:creationId xmlns:a16="http://schemas.microsoft.com/office/drawing/2014/main" id="{D9F5AA25-73BC-41F3-AABD-40E87164E54A}"/>
              </a:ext>
            </a:extLst>
          </p:cNvPr>
          <p:cNvSpPr txBox="1"/>
          <p:nvPr/>
        </p:nvSpPr>
        <p:spPr>
          <a:xfrm>
            <a:off x="185841" y="2771966"/>
            <a:ext cx="1337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ssistant" pitchFamily="2" charset="-79"/>
                <a:ea typeface="Roboto Medium" panose="02000000000000000000" pitchFamily="2" charset="0"/>
                <a:cs typeface="Assistant" pitchFamily="2" charset="-79"/>
              </a:rPr>
              <a:t>Marketing </a:t>
            </a:r>
          </a:p>
          <a:p>
            <a:r>
              <a:rPr lang="en-US" b="1" dirty="0">
                <a:latin typeface="Assistant" pitchFamily="2" charset="-79"/>
                <a:ea typeface="Roboto Medium" panose="02000000000000000000" pitchFamily="2" charset="0"/>
                <a:cs typeface="Assistant" pitchFamily="2" charset="-79"/>
              </a:rPr>
              <a:t>Cost </a:t>
            </a:r>
          </a:p>
        </p:txBody>
      </p:sp>
      <p:sp>
        <p:nvSpPr>
          <p:cNvPr id="113" name="CuadroTexto 395">
            <a:extLst>
              <a:ext uri="{FF2B5EF4-FFF2-40B4-BE49-F238E27FC236}">
                <a16:creationId xmlns:a16="http://schemas.microsoft.com/office/drawing/2014/main" id="{107BDD6C-459D-4C25-9B72-9211EEB14F2A}"/>
              </a:ext>
            </a:extLst>
          </p:cNvPr>
          <p:cNvSpPr txBox="1"/>
          <p:nvPr/>
        </p:nvSpPr>
        <p:spPr>
          <a:xfrm>
            <a:off x="185841" y="4100589"/>
            <a:ext cx="1337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ssistant" pitchFamily="2" charset="-79"/>
                <a:ea typeface="Roboto Medium" panose="02000000000000000000" pitchFamily="2" charset="0"/>
                <a:cs typeface="Assistant" pitchFamily="2" charset="-79"/>
              </a:rPr>
              <a:t>Rent &amp; Warehouse </a:t>
            </a:r>
          </a:p>
        </p:txBody>
      </p:sp>
      <p:sp>
        <p:nvSpPr>
          <p:cNvPr id="114" name="CuadroTexto 395">
            <a:extLst>
              <a:ext uri="{FF2B5EF4-FFF2-40B4-BE49-F238E27FC236}">
                <a16:creationId xmlns:a16="http://schemas.microsoft.com/office/drawing/2014/main" id="{DEB0F51B-F14C-4A38-BBC3-23B69151F156}"/>
              </a:ext>
            </a:extLst>
          </p:cNvPr>
          <p:cNvSpPr txBox="1"/>
          <p:nvPr/>
        </p:nvSpPr>
        <p:spPr>
          <a:xfrm>
            <a:off x="1444810" y="2879687"/>
            <a:ext cx="689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ssistant" pitchFamily="2" charset="-79"/>
                <a:ea typeface="Roboto Medium" panose="02000000000000000000" pitchFamily="2" charset="0"/>
                <a:cs typeface="Assistant" pitchFamily="2" charset="-79"/>
              </a:rPr>
              <a:t>4.29 L </a:t>
            </a:r>
          </a:p>
        </p:txBody>
      </p:sp>
      <p:sp>
        <p:nvSpPr>
          <p:cNvPr id="115" name="CuadroTexto 395">
            <a:extLst>
              <a:ext uri="{FF2B5EF4-FFF2-40B4-BE49-F238E27FC236}">
                <a16:creationId xmlns:a16="http://schemas.microsoft.com/office/drawing/2014/main" id="{65C1AE3B-F73B-483C-8EF7-1815F0AA1529}"/>
              </a:ext>
            </a:extLst>
          </p:cNvPr>
          <p:cNvSpPr txBox="1"/>
          <p:nvPr/>
        </p:nvSpPr>
        <p:spPr>
          <a:xfrm>
            <a:off x="1464123" y="4208310"/>
            <a:ext cx="655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ssistant" pitchFamily="2" charset="-79"/>
                <a:ea typeface="Roboto Medium" panose="02000000000000000000" pitchFamily="2" charset="0"/>
                <a:cs typeface="Assistant" pitchFamily="2" charset="-79"/>
              </a:rPr>
              <a:t>3.08 L 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979FA0F-3D50-413A-B8DD-0DC99E013267}"/>
              </a:ext>
            </a:extLst>
          </p:cNvPr>
          <p:cNvSpPr/>
          <p:nvPr/>
        </p:nvSpPr>
        <p:spPr>
          <a:xfrm>
            <a:off x="3111656" y="1081282"/>
            <a:ext cx="2875977" cy="1259214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46F136A-5CC4-4D5B-949B-247785896C76}"/>
              </a:ext>
            </a:extLst>
          </p:cNvPr>
          <p:cNvSpPr/>
          <p:nvPr/>
        </p:nvSpPr>
        <p:spPr>
          <a:xfrm>
            <a:off x="3111656" y="2421668"/>
            <a:ext cx="2875977" cy="1259214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FBD5E3D-D181-46A1-8CA4-6234C6523ECA}"/>
              </a:ext>
            </a:extLst>
          </p:cNvPr>
          <p:cNvSpPr/>
          <p:nvPr/>
        </p:nvSpPr>
        <p:spPr>
          <a:xfrm>
            <a:off x="3111656" y="3762052"/>
            <a:ext cx="2875977" cy="1259214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102" name="Rounded Rectangle 56">
            <a:extLst>
              <a:ext uri="{FF2B5EF4-FFF2-40B4-BE49-F238E27FC236}">
                <a16:creationId xmlns:a16="http://schemas.microsoft.com/office/drawing/2014/main" id="{7634909F-FBB3-4CCF-8346-D69613BC147F}"/>
              </a:ext>
            </a:extLst>
          </p:cNvPr>
          <p:cNvSpPr/>
          <p:nvPr/>
        </p:nvSpPr>
        <p:spPr>
          <a:xfrm>
            <a:off x="5190906" y="1525633"/>
            <a:ext cx="569067" cy="37051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103" name="CuadroTexto 395">
            <a:extLst>
              <a:ext uri="{FF2B5EF4-FFF2-40B4-BE49-F238E27FC236}">
                <a16:creationId xmlns:a16="http://schemas.microsoft.com/office/drawing/2014/main" id="{9926146B-3A61-4DA8-B789-014BAF7976C9}"/>
              </a:ext>
            </a:extLst>
          </p:cNvPr>
          <p:cNvSpPr txBox="1"/>
          <p:nvPr/>
        </p:nvSpPr>
        <p:spPr>
          <a:xfrm>
            <a:off x="5249480" y="1557061"/>
            <a:ext cx="451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ssistant" pitchFamily="2" charset="-79"/>
                <a:ea typeface="Roboto Medium" panose="02000000000000000000" pitchFamily="2" charset="0"/>
                <a:cs typeface="Assistant" pitchFamily="2" charset="-79"/>
              </a:rPr>
              <a:t>9%</a:t>
            </a:r>
          </a:p>
        </p:txBody>
      </p:sp>
      <p:sp>
        <p:nvSpPr>
          <p:cNvPr id="100" name="Rounded Rectangle 52">
            <a:extLst>
              <a:ext uri="{FF2B5EF4-FFF2-40B4-BE49-F238E27FC236}">
                <a16:creationId xmlns:a16="http://schemas.microsoft.com/office/drawing/2014/main" id="{3EC6B4A9-99C6-4696-AECB-6459106D8BF7}"/>
              </a:ext>
            </a:extLst>
          </p:cNvPr>
          <p:cNvSpPr/>
          <p:nvPr/>
        </p:nvSpPr>
        <p:spPr>
          <a:xfrm>
            <a:off x="5190906" y="2848321"/>
            <a:ext cx="569067" cy="37051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101" name="CuadroTexto 395">
            <a:extLst>
              <a:ext uri="{FF2B5EF4-FFF2-40B4-BE49-F238E27FC236}">
                <a16:creationId xmlns:a16="http://schemas.microsoft.com/office/drawing/2014/main" id="{37B4E3EB-A0BA-44AE-BFA8-55C8F302394A}"/>
              </a:ext>
            </a:extLst>
          </p:cNvPr>
          <p:cNvSpPr txBox="1"/>
          <p:nvPr/>
        </p:nvSpPr>
        <p:spPr>
          <a:xfrm>
            <a:off x="5194729" y="2894761"/>
            <a:ext cx="589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ssistant" pitchFamily="2" charset="-79"/>
                <a:ea typeface="Roboto Medium" panose="02000000000000000000" pitchFamily="2" charset="0"/>
                <a:cs typeface="Assistant" pitchFamily="2" charset="-79"/>
              </a:rPr>
              <a:t>13 %</a:t>
            </a:r>
          </a:p>
        </p:txBody>
      </p:sp>
      <p:sp>
        <p:nvSpPr>
          <p:cNvPr id="98" name="Rounded Rectangle 48">
            <a:extLst>
              <a:ext uri="{FF2B5EF4-FFF2-40B4-BE49-F238E27FC236}">
                <a16:creationId xmlns:a16="http://schemas.microsoft.com/office/drawing/2014/main" id="{8C70C2AC-6220-414C-8B6D-0399DB1AA10A}"/>
              </a:ext>
            </a:extLst>
          </p:cNvPr>
          <p:cNvSpPr/>
          <p:nvPr/>
        </p:nvSpPr>
        <p:spPr>
          <a:xfrm>
            <a:off x="5190906" y="4176944"/>
            <a:ext cx="569067" cy="3705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99" name="CuadroTexto 395">
            <a:extLst>
              <a:ext uri="{FF2B5EF4-FFF2-40B4-BE49-F238E27FC236}">
                <a16:creationId xmlns:a16="http://schemas.microsoft.com/office/drawing/2014/main" id="{EE30EF85-637E-4B27-A650-FD09E9801653}"/>
              </a:ext>
            </a:extLst>
          </p:cNvPr>
          <p:cNvSpPr txBox="1"/>
          <p:nvPr/>
        </p:nvSpPr>
        <p:spPr>
          <a:xfrm>
            <a:off x="5257140" y="4212921"/>
            <a:ext cx="436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ssistant" pitchFamily="2" charset="-79"/>
                <a:ea typeface="Roboto Medium" panose="02000000000000000000" pitchFamily="2" charset="0"/>
                <a:cs typeface="Assistant" pitchFamily="2" charset="-79"/>
              </a:rPr>
              <a:t>8%</a:t>
            </a:r>
          </a:p>
        </p:txBody>
      </p:sp>
      <p:graphicFrame>
        <p:nvGraphicFramePr>
          <p:cNvPr id="91" name="Chart 90">
            <a:extLst>
              <a:ext uri="{FF2B5EF4-FFF2-40B4-BE49-F238E27FC236}">
                <a16:creationId xmlns:a16="http://schemas.microsoft.com/office/drawing/2014/main" id="{6DFDB6A6-C6D4-44F0-86ED-206256D732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3987813"/>
              </p:ext>
            </p:extLst>
          </p:nvPr>
        </p:nvGraphicFramePr>
        <p:xfrm>
          <a:off x="5987633" y="1071674"/>
          <a:ext cx="2965397" cy="3944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2" name="CuadroTexto 395">
            <a:extLst>
              <a:ext uri="{FF2B5EF4-FFF2-40B4-BE49-F238E27FC236}">
                <a16:creationId xmlns:a16="http://schemas.microsoft.com/office/drawing/2014/main" id="{32C06479-A6F6-40CC-B7A1-7E05987B1D61}"/>
              </a:ext>
            </a:extLst>
          </p:cNvPr>
          <p:cNvSpPr txBox="1"/>
          <p:nvPr/>
        </p:nvSpPr>
        <p:spPr>
          <a:xfrm>
            <a:off x="3114071" y="1436310"/>
            <a:ext cx="1487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ssistant" pitchFamily="2" charset="-79"/>
                <a:ea typeface="Roboto Medium" panose="02000000000000000000" pitchFamily="2" charset="0"/>
                <a:cs typeface="Assistant" pitchFamily="2" charset="-79"/>
              </a:rPr>
              <a:t>Manufacturing Cost </a:t>
            </a:r>
          </a:p>
        </p:txBody>
      </p:sp>
      <p:sp>
        <p:nvSpPr>
          <p:cNvPr id="83" name="CuadroTexto 395">
            <a:extLst>
              <a:ext uri="{FF2B5EF4-FFF2-40B4-BE49-F238E27FC236}">
                <a16:creationId xmlns:a16="http://schemas.microsoft.com/office/drawing/2014/main" id="{E3165B4E-2BBB-4214-BCD7-43E105A9376B}"/>
              </a:ext>
            </a:extLst>
          </p:cNvPr>
          <p:cNvSpPr txBox="1"/>
          <p:nvPr/>
        </p:nvSpPr>
        <p:spPr>
          <a:xfrm>
            <a:off x="3056774" y="2789664"/>
            <a:ext cx="13770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ssistant" pitchFamily="2" charset="-79"/>
                <a:ea typeface="Roboto Medium" panose="02000000000000000000" pitchFamily="2" charset="0"/>
                <a:cs typeface="Assistant" pitchFamily="2" charset="-79"/>
              </a:rPr>
              <a:t>Selling&amp; Distribution Cost </a:t>
            </a:r>
          </a:p>
        </p:txBody>
      </p:sp>
      <p:sp>
        <p:nvSpPr>
          <p:cNvPr id="84" name="CuadroTexto 395">
            <a:extLst>
              <a:ext uri="{FF2B5EF4-FFF2-40B4-BE49-F238E27FC236}">
                <a16:creationId xmlns:a16="http://schemas.microsoft.com/office/drawing/2014/main" id="{083FD7B2-5E97-4961-B92C-1CFFFD832AD3}"/>
              </a:ext>
            </a:extLst>
          </p:cNvPr>
          <p:cNvSpPr txBox="1"/>
          <p:nvPr/>
        </p:nvSpPr>
        <p:spPr>
          <a:xfrm>
            <a:off x="3103196" y="4211099"/>
            <a:ext cx="1377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ssistant" pitchFamily="2" charset="-79"/>
                <a:ea typeface="Roboto Medium" panose="02000000000000000000" pitchFamily="2" charset="0"/>
                <a:cs typeface="Assistant" pitchFamily="2" charset="-79"/>
              </a:rPr>
              <a:t>Miscellaneous </a:t>
            </a:r>
          </a:p>
        </p:txBody>
      </p:sp>
      <p:sp>
        <p:nvSpPr>
          <p:cNvPr id="85" name="CuadroTexto 395">
            <a:extLst>
              <a:ext uri="{FF2B5EF4-FFF2-40B4-BE49-F238E27FC236}">
                <a16:creationId xmlns:a16="http://schemas.microsoft.com/office/drawing/2014/main" id="{D0FF39BB-5160-4501-8396-EE88C194A9C2}"/>
              </a:ext>
            </a:extLst>
          </p:cNvPr>
          <p:cNvSpPr txBox="1"/>
          <p:nvPr/>
        </p:nvSpPr>
        <p:spPr>
          <a:xfrm>
            <a:off x="4466295" y="1556996"/>
            <a:ext cx="706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ssistant" pitchFamily="2" charset="-79"/>
                <a:ea typeface="Roboto Medium" panose="02000000000000000000" pitchFamily="2" charset="0"/>
                <a:cs typeface="Assistant" pitchFamily="2" charset="-79"/>
              </a:rPr>
              <a:t>3.40 L</a:t>
            </a:r>
          </a:p>
        </p:txBody>
      </p:sp>
      <p:sp>
        <p:nvSpPr>
          <p:cNvPr id="86" name="CuadroTexto 395">
            <a:extLst>
              <a:ext uri="{FF2B5EF4-FFF2-40B4-BE49-F238E27FC236}">
                <a16:creationId xmlns:a16="http://schemas.microsoft.com/office/drawing/2014/main" id="{F330FD78-3F81-4917-AF09-572771E3A267}"/>
              </a:ext>
            </a:extLst>
          </p:cNvPr>
          <p:cNvSpPr txBox="1"/>
          <p:nvPr/>
        </p:nvSpPr>
        <p:spPr>
          <a:xfrm>
            <a:off x="4466295" y="2879686"/>
            <a:ext cx="704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ssistant" pitchFamily="2" charset="-79"/>
                <a:ea typeface="Roboto Medium" panose="02000000000000000000" pitchFamily="2" charset="0"/>
                <a:cs typeface="Assistant" pitchFamily="2" charset="-79"/>
              </a:rPr>
              <a:t>5.16 L</a:t>
            </a:r>
          </a:p>
        </p:txBody>
      </p:sp>
      <p:sp>
        <p:nvSpPr>
          <p:cNvPr id="87" name="CuadroTexto 395">
            <a:extLst>
              <a:ext uri="{FF2B5EF4-FFF2-40B4-BE49-F238E27FC236}">
                <a16:creationId xmlns:a16="http://schemas.microsoft.com/office/drawing/2014/main" id="{573A1CB9-4FC2-4863-AD5C-F44D2170EC0B}"/>
              </a:ext>
            </a:extLst>
          </p:cNvPr>
          <p:cNvSpPr txBox="1"/>
          <p:nvPr/>
        </p:nvSpPr>
        <p:spPr>
          <a:xfrm>
            <a:off x="4495820" y="4241756"/>
            <a:ext cx="6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ssistant" pitchFamily="2" charset="-79"/>
                <a:ea typeface="Roboto Medium" panose="02000000000000000000" pitchFamily="2" charset="0"/>
                <a:cs typeface="Assistant" pitchFamily="2" charset="-79"/>
              </a:rPr>
              <a:t>3.35 L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1BCBF96-4F8A-4DF8-A6C4-EBA9BC0BC9D0}"/>
              </a:ext>
            </a:extLst>
          </p:cNvPr>
          <p:cNvSpPr txBox="1"/>
          <p:nvPr/>
        </p:nvSpPr>
        <p:spPr>
          <a:xfrm>
            <a:off x="0" y="183653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Nunito Sans" panose="020B0604020202020204" charset="0"/>
              </a:rPr>
              <a:t>COST STRUCTURE</a:t>
            </a:r>
          </a:p>
          <a:p>
            <a:pPr algn="ctr"/>
            <a:r>
              <a:rPr lang="en-US" sz="1600" b="1" dirty="0">
                <a:latin typeface="Nunito Sans" panose="020B0604020202020204" charset="0"/>
              </a:rPr>
              <a:t>1</a:t>
            </a:r>
            <a:r>
              <a:rPr lang="en-US" sz="1600" b="1" baseline="30000" dirty="0">
                <a:latin typeface="Nunito Sans" panose="020B0604020202020204" charset="0"/>
              </a:rPr>
              <a:t>st</a:t>
            </a:r>
            <a:r>
              <a:rPr lang="en-US" sz="1600" b="1" dirty="0">
                <a:latin typeface="Nunito Sans" panose="020B0604020202020204" charset="0"/>
              </a:rPr>
              <a:t> Year</a:t>
            </a:r>
            <a:endParaRPr lang="en-IN" sz="1600" b="1" dirty="0">
              <a:latin typeface="Nunito Sans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7D0F09-6780-4F95-823E-95BF314768C2}"/>
              </a:ext>
            </a:extLst>
          </p:cNvPr>
          <p:cNvSpPr txBox="1"/>
          <p:nvPr/>
        </p:nvSpPr>
        <p:spPr>
          <a:xfrm>
            <a:off x="6726587" y="2741186"/>
            <a:ext cx="149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i="0" u="none" strike="noStrike" baseline="0" dirty="0">
                <a:solidFill>
                  <a:srgbClr val="000000"/>
                </a:solidFill>
                <a:latin typeface="Assistant" pitchFamily="2" charset="-79"/>
                <a:cs typeface="Assistant" pitchFamily="2" charset="-79"/>
              </a:rPr>
              <a:t>₹ 39,55,823</a:t>
            </a:r>
            <a:endParaRPr lang="en-US" b="1" dirty="0">
              <a:latin typeface="Assistant" pitchFamily="2" charset="-79"/>
              <a:cs typeface="Assistant" pitchFamily="2" charset="-79"/>
            </a:endParaRPr>
          </a:p>
          <a:p>
            <a:pPr algn="ctr"/>
            <a:r>
              <a:rPr lang="en-US" b="1" dirty="0">
                <a:latin typeface="Assistant" pitchFamily="2" charset="-79"/>
                <a:cs typeface="Assistant" pitchFamily="2" charset="-79"/>
              </a:rPr>
              <a:t>Estimated Cost</a:t>
            </a:r>
            <a:endParaRPr lang="en-IN" b="1" dirty="0"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43664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9004F4-7D1E-4DD5-90C4-87EAC928EC59}"/>
              </a:ext>
            </a:extLst>
          </p:cNvPr>
          <p:cNvSpPr txBox="1"/>
          <p:nvPr/>
        </p:nvSpPr>
        <p:spPr>
          <a:xfrm>
            <a:off x="0" y="4866501"/>
            <a:ext cx="1375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/>
                </a:solidFill>
                <a:latin typeface="Assistant ExtraLight" pitchFamily="2" charset="-79"/>
                <a:cs typeface="Assistant ExtraLight" pitchFamily="2" charset="-79"/>
              </a:rPr>
              <a:t>Linked to Excel</a:t>
            </a:r>
            <a:endParaRPr lang="en-IN" sz="1200" b="1" dirty="0">
              <a:solidFill>
                <a:schemeClr val="tx1"/>
              </a:solidFill>
              <a:latin typeface="Assistant ExtraLight" pitchFamily="2" charset="-79"/>
              <a:cs typeface="Assistant ExtraLight" pitchFamily="2" charset="-79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C03E08E-CDBA-4C66-B19A-C44E7FBEAE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710772"/>
              </p:ext>
            </p:extLst>
          </p:nvPr>
        </p:nvGraphicFramePr>
        <p:xfrm>
          <a:off x="0" y="641747"/>
          <a:ext cx="9144001" cy="3860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r:id="rId2" imgW="15646539" imgH="6604046" progId="Excel.SheetMacroEnabled.12">
                  <p:link updateAutomatic="1"/>
                </p:oleObj>
              </mc:Choice>
              <mc:Fallback>
                <p:oleObj name="Macro-Enabled Worksheet" r:id="rId2" imgW="15646539" imgH="6604046" progId="Excel.SheetMacroEnabled.12">
                  <p:link updateAutomatic="1"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C03E08E-CDBA-4C66-B19A-C44E7FBEAE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641747"/>
                        <a:ext cx="9144001" cy="3860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2927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2074;p43">
            <a:extLst>
              <a:ext uri="{FF2B5EF4-FFF2-40B4-BE49-F238E27FC236}">
                <a16:creationId xmlns:a16="http://schemas.microsoft.com/office/drawing/2014/main" id="{C9ECA9C3-2F8D-4750-B5D4-127AE821BE88}"/>
              </a:ext>
            </a:extLst>
          </p:cNvPr>
          <p:cNvGrpSpPr/>
          <p:nvPr/>
        </p:nvGrpSpPr>
        <p:grpSpPr>
          <a:xfrm>
            <a:off x="4429882" y="-153326"/>
            <a:ext cx="5338536" cy="3190724"/>
            <a:chOff x="1397225" y="1410350"/>
            <a:chExt cx="4786300" cy="2774500"/>
          </a:xfrm>
          <a:solidFill>
            <a:schemeClr val="tx2">
              <a:lumMod val="20000"/>
              <a:lumOff val="80000"/>
            </a:schemeClr>
          </a:solidFill>
        </p:grpSpPr>
        <p:grpSp>
          <p:nvGrpSpPr>
            <p:cNvPr id="1128" name="Google Shape;2075;p43">
              <a:extLst>
                <a:ext uri="{FF2B5EF4-FFF2-40B4-BE49-F238E27FC236}">
                  <a16:creationId xmlns:a16="http://schemas.microsoft.com/office/drawing/2014/main" id="{D29444CA-0644-4060-9BC0-CBDD9996C567}"/>
                </a:ext>
              </a:extLst>
            </p:cNvPr>
            <p:cNvGrpSpPr/>
            <p:nvPr/>
          </p:nvGrpSpPr>
          <p:grpSpPr>
            <a:xfrm>
              <a:off x="4293400" y="2574725"/>
              <a:ext cx="84425" cy="80100"/>
              <a:chOff x="4293400" y="2574725"/>
              <a:chExt cx="84425" cy="80100"/>
            </a:xfrm>
            <a:grpFill/>
          </p:grpSpPr>
          <p:sp>
            <p:nvSpPr>
              <p:cNvPr id="1383" name="Google Shape;2076;p43">
                <a:extLst>
                  <a:ext uri="{FF2B5EF4-FFF2-40B4-BE49-F238E27FC236}">
                    <a16:creationId xmlns:a16="http://schemas.microsoft.com/office/drawing/2014/main" id="{F7C53A2C-F3FA-47E0-BB35-AA63325FF297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4" name="Google Shape;2077;p43">
                <a:extLst>
                  <a:ext uri="{FF2B5EF4-FFF2-40B4-BE49-F238E27FC236}">
                    <a16:creationId xmlns:a16="http://schemas.microsoft.com/office/drawing/2014/main" id="{99C99D7D-D9A6-46A6-8C49-4B3FD954371E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29" name="Google Shape;2078;p43">
              <a:extLst>
                <a:ext uri="{FF2B5EF4-FFF2-40B4-BE49-F238E27FC236}">
                  <a16:creationId xmlns:a16="http://schemas.microsoft.com/office/drawing/2014/main" id="{99BA2648-FF02-4733-B82A-E39B44BD5F2A}"/>
                </a:ext>
              </a:extLst>
            </p:cNvPr>
            <p:cNvGrpSpPr/>
            <p:nvPr/>
          </p:nvGrpSpPr>
          <p:grpSpPr>
            <a:xfrm>
              <a:off x="4000175" y="1462675"/>
              <a:ext cx="1917275" cy="1140875"/>
              <a:chOff x="4000175" y="1462675"/>
              <a:chExt cx="1917275" cy="1140875"/>
            </a:xfrm>
            <a:grpFill/>
          </p:grpSpPr>
          <p:sp>
            <p:nvSpPr>
              <p:cNvPr id="1375" name="Google Shape;2079;p43">
                <a:extLst>
                  <a:ext uri="{FF2B5EF4-FFF2-40B4-BE49-F238E27FC236}">
                    <a16:creationId xmlns:a16="http://schemas.microsoft.com/office/drawing/2014/main" id="{20CCFDB6-8520-4581-9559-656215FC653F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76" name="Google Shape;2080;p43">
                <a:extLst>
                  <a:ext uri="{FF2B5EF4-FFF2-40B4-BE49-F238E27FC236}">
                    <a16:creationId xmlns:a16="http://schemas.microsoft.com/office/drawing/2014/main" id="{2C98E00C-B648-4C18-A262-50C7394D1355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  <a:grpFill/>
            </p:grpSpPr>
            <p:sp>
              <p:nvSpPr>
                <p:cNvPr id="1377" name="Google Shape;2081;p43">
                  <a:extLst>
                    <a:ext uri="{FF2B5EF4-FFF2-40B4-BE49-F238E27FC236}">
                      <a16:creationId xmlns:a16="http://schemas.microsoft.com/office/drawing/2014/main" id="{AEE17C8C-52EA-4A7A-AE61-C80ACD4921E1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78" name="Google Shape;2082;p43">
                  <a:extLst>
                    <a:ext uri="{FF2B5EF4-FFF2-40B4-BE49-F238E27FC236}">
                      <a16:creationId xmlns:a16="http://schemas.microsoft.com/office/drawing/2014/main" id="{9FD666DA-7411-493E-A5EF-F43CDCD0F01C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79" name="Google Shape;2083;p43">
                  <a:extLst>
                    <a:ext uri="{FF2B5EF4-FFF2-40B4-BE49-F238E27FC236}">
                      <a16:creationId xmlns:a16="http://schemas.microsoft.com/office/drawing/2014/main" id="{0226B619-B323-4284-9326-6FACFD4C10E8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80" name="Google Shape;2084;p43">
                  <a:extLst>
                    <a:ext uri="{FF2B5EF4-FFF2-40B4-BE49-F238E27FC236}">
                      <a16:creationId xmlns:a16="http://schemas.microsoft.com/office/drawing/2014/main" id="{A1139250-9058-41F2-A365-9CA4DF2A398D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81" name="Google Shape;2085;p43">
                  <a:extLst>
                    <a:ext uri="{FF2B5EF4-FFF2-40B4-BE49-F238E27FC236}">
                      <a16:creationId xmlns:a16="http://schemas.microsoft.com/office/drawing/2014/main" id="{C28F2AC9-622A-4AFE-B6B6-599E35F63DB9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82" name="Google Shape;2086;p43">
                  <a:extLst>
                    <a:ext uri="{FF2B5EF4-FFF2-40B4-BE49-F238E27FC236}">
                      <a16:creationId xmlns:a16="http://schemas.microsoft.com/office/drawing/2014/main" id="{8B5AB14E-78D8-47A0-B747-6687248BCE20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1130" name="Google Shape;2087;p43">
              <a:extLst>
                <a:ext uri="{FF2B5EF4-FFF2-40B4-BE49-F238E27FC236}">
                  <a16:creationId xmlns:a16="http://schemas.microsoft.com/office/drawing/2014/main" id="{96548FDB-6469-47B9-B491-0C4ECFFB150B}"/>
                </a:ext>
              </a:extLst>
            </p:cNvPr>
            <p:cNvGrpSpPr/>
            <p:nvPr/>
          </p:nvGrpSpPr>
          <p:grpSpPr>
            <a:xfrm>
              <a:off x="3960625" y="2587825"/>
              <a:ext cx="94050" cy="104125"/>
              <a:chOff x="3960625" y="2587825"/>
              <a:chExt cx="94050" cy="104125"/>
            </a:xfrm>
            <a:grpFill/>
          </p:grpSpPr>
          <p:sp>
            <p:nvSpPr>
              <p:cNvPr id="1373" name="Google Shape;2088;p43">
                <a:extLst>
                  <a:ext uri="{FF2B5EF4-FFF2-40B4-BE49-F238E27FC236}">
                    <a16:creationId xmlns:a16="http://schemas.microsoft.com/office/drawing/2014/main" id="{8C2C6FEF-3335-4438-9647-6543C856E0C4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4" name="Google Shape;2089;p43">
                <a:extLst>
                  <a:ext uri="{FF2B5EF4-FFF2-40B4-BE49-F238E27FC236}">
                    <a16:creationId xmlns:a16="http://schemas.microsoft.com/office/drawing/2014/main" id="{BC76F125-B372-495C-AF72-1904C9FFAD01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31" name="Google Shape;2090;p43">
              <a:extLst>
                <a:ext uri="{FF2B5EF4-FFF2-40B4-BE49-F238E27FC236}">
                  <a16:creationId xmlns:a16="http://schemas.microsoft.com/office/drawing/2014/main" id="{C93B384B-8DFF-4887-9ADE-1C596A06FF4F}"/>
                </a:ext>
              </a:extLst>
            </p:cNvPr>
            <p:cNvGrpSpPr/>
            <p:nvPr/>
          </p:nvGrpSpPr>
          <p:grpSpPr>
            <a:xfrm>
              <a:off x="3765350" y="2500900"/>
              <a:ext cx="173600" cy="187925"/>
              <a:chOff x="3765350" y="2500900"/>
              <a:chExt cx="173600" cy="187925"/>
            </a:xfrm>
            <a:grpFill/>
          </p:grpSpPr>
          <p:sp>
            <p:nvSpPr>
              <p:cNvPr id="1367" name="Google Shape;2091;p43">
                <a:extLst>
                  <a:ext uri="{FF2B5EF4-FFF2-40B4-BE49-F238E27FC236}">
                    <a16:creationId xmlns:a16="http://schemas.microsoft.com/office/drawing/2014/main" id="{C55D13F6-F78F-4B3A-B0D7-82120B5D5AD7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8" name="Google Shape;2092;p43">
                <a:extLst>
                  <a:ext uri="{FF2B5EF4-FFF2-40B4-BE49-F238E27FC236}">
                    <a16:creationId xmlns:a16="http://schemas.microsoft.com/office/drawing/2014/main" id="{EEC44BCF-AC0F-4DA8-8F85-4447A070493D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9" name="Google Shape;2093;p43">
                <a:extLst>
                  <a:ext uri="{FF2B5EF4-FFF2-40B4-BE49-F238E27FC236}">
                    <a16:creationId xmlns:a16="http://schemas.microsoft.com/office/drawing/2014/main" id="{3BA73778-D72C-4DE2-A719-8F803CD94D0D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0" name="Google Shape;2094;p43">
                <a:extLst>
                  <a:ext uri="{FF2B5EF4-FFF2-40B4-BE49-F238E27FC236}">
                    <a16:creationId xmlns:a16="http://schemas.microsoft.com/office/drawing/2014/main" id="{BA77101A-AC65-4B04-BD28-8387E811BBAE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1" name="Google Shape;2095;p43">
                <a:extLst>
                  <a:ext uri="{FF2B5EF4-FFF2-40B4-BE49-F238E27FC236}">
                    <a16:creationId xmlns:a16="http://schemas.microsoft.com/office/drawing/2014/main" id="{50C1F755-FE58-4819-B41F-DC2F29524239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2" name="Google Shape;2096;p43">
                <a:extLst>
                  <a:ext uri="{FF2B5EF4-FFF2-40B4-BE49-F238E27FC236}">
                    <a16:creationId xmlns:a16="http://schemas.microsoft.com/office/drawing/2014/main" id="{D7BA8687-020B-4572-9AA2-63EAF0B21C25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32" name="Google Shape;2097;p43">
              <a:extLst>
                <a:ext uri="{FF2B5EF4-FFF2-40B4-BE49-F238E27FC236}">
                  <a16:creationId xmlns:a16="http://schemas.microsoft.com/office/drawing/2014/main" id="{63DF4838-A052-444A-96E5-5EDC1AAADA5F}"/>
                </a:ext>
              </a:extLst>
            </p:cNvPr>
            <p:cNvGrpSpPr/>
            <p:nvPr/>
          </p:nvGrpSpPr>
          <p:grpSpPr>
            <a:xfrm>
              <a:off x="3750475" y="2481850"/>
              <a:ext cx="85125" cy="51800"/>
              <a:chOff x="3750475" y="2481850"/>
              <a:chExt cx="85125" cy="51800"/>
            </a:xfrm>
            <a:grpFill/>
          </p:grpSpPr>
          <p:sp>
            <p:nvSpPr>
              <p:cNvPr id="1365" name="Google Shape;2098;p43">
                <a:extLst>
                  <a:ext uri="{FF2B5EF4-FFF2-40B4-BE49-F238E27FC236}">
                    <a16:creationId xmlns:a16="http://schemas.microsoft.com/office/drawing/2014/main" id="{E0380147-FDD6-4E91-A3C9-D16C712069B1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6" name="Google Shape;2099;p43">
                <a:extLst>
                  <a:ext uri="{FF2B5EF4-FFF2-40B4-BE49-F238E27FC236}">
                    <a16:creationId xmlns:a16="http://schemas.microsoft.com/office/drawing/2014/main" id="{2EF7FEAD-6349-406E-8643-FEE37CFBD8A7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33" name="Google Shape;2100;p43">
              <a:extLst>
                <a:ext uri="{FF2B5EF4-FFF2-40B4-BE49-F238E27FC236}">
                  <a16:creationId xmlns:a16="http://schemas.microsoft.com/office/drawing/2014/main" id="{D7E591F5-A470-46C8-A6A2-D4A075DB47BA}"/>
                </a:ext>
              </a:extLst>
            </p:cNvPr>
            <p:cNvGrpSpPr/>
            <p:nvPr/>
          </p:nvGrpSpPr>
          <p:grpSpPr>
            <a:xfrm>
              <a:off x="3627175" y="2432450"/>
              <a:ext cx="172100" cy="169075"/>
              <a:chOff x="3627175" y="2432450"/>
              <a:chExt cx="172100" cy="169075"/>
            </a:xfrm>
            <a:grpFill/>
          </p:grpSpPr>
          <p:sp>
            <p:nvSpPr>
              <p:cNvPr id="1362" name="Google Shape;2101;p43">
                <a:extLst>
                  <a:ext uri="{FF2B5EF4-FFF2-40B4-BE49-F238E27FC236}">
                    <a16:creationId xmlns:a16="http://schemas.microsoft.com/office/drawing/2014/main" id="{3BB25D7D-0B9A-49A2-B14C-EABD5059737F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3" name="Google Shape;2102;p43">
                <a:extLst>
                  <a:ext uri="{FF2B5EF4-FFF2-40B4-BE49-F238E27FC236}">
                    <a16:creationId xmlns:a16="http://schemas.microsoft.com/office/drawing/2014/main" id="{A14848AF-4DED-440F-98A6-7A88979B25AA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4" name="Google Shape;2103;p43">
                <a:extLst>
                  <a:ext uri="{FF2B5EF4-FFF2-40B4-BE49-F238E27FC236}">
                    <a16:creationId xmlns:a16="http://schemas.microsoft.com/office/drawing/2014/main" id="{44F42BFE-F00B-4F3E-B9EE-A4E25B27B67F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34" name="Google Shape;2104;p43">
              <a:extLst>
                <a:ext uri="{FF2B5EF4-FFF2-40B4-BE49-F238E27FC236}">
                  <a16:creationId xmlns:a16="http://schemas.microsoft.com/office/drawing/2014/main" id="{0F0AE665-518B-485C-A233-B1B3592DEF11}"/>
                </a:ext>
              </a:extLst>
            </p:cNvPr>
            <p:cNvGrpSpPr/>
            <p:nvPr/>
          </p:nvGrpSpPr>
          <p:grpSpPr>
            <a:xfrm>
              <a:off x="3561536" y="2585450"/>
              <a:ext cx="61539" cy="99045"/>
              <a:chOff x="3561536" y="2585450"/>
              <a:chExt cx="61539" cy="99045"/>
            </a:xfrm>
            <a:grpFill/>
          </p:grpSpPr>
          <p:sp>
            <p:nvSpPr>
              <p:cNvPr id="1360" name="Google Shape;2105;p43">
                <a:extLst>
                  <a:ext uri="{FF2B5EF4-FFF2-40B4-BE49-F238E27FC236}">
                    <a16:creationId xmlns:a16="http://schemas.microsoft.com/office/drawing/2014/main" id="{A2ACC9F9-394A-486C-8F42-1423E1EBB37A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1" name="Google Shape;2106;p43">
                <a:extLst>
                  <a:ext uri="{FF2B5EF4-FFF2-40B4-BE49-F238E27FC236}">
                    <a16:creationId xmlns:a16="http://schemas.microsoft.com/office/drawing/2014/main" id="{4E4C7D69-6451-484A-91CF-FA5E27B1B74A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35" name="Google Shape;2107;p43">
              <a:extLst>
                <a:ext uri="{FF2B5EF4-FFF2-40B4-BE49-F238E27FC236}">
                  <a16:creationId xmlns:a16="http://schemas.microsoft.com/office/drawing/2014/main" id="{0E6A495B-8848-4D79-95F5-305E5FFF47D7}"/>
                </a:ext>
              </a:extLst>
            </p:cNvPr>
            <p:cNvGrpSpPr/>
            <p:nvPr/>
          </p:nvGrpSpPr>
          <p:grpSpPr>
            <a:xfrm>
              <a:off x="3906325" y="1984500"/>
              <a:ext cx="156075" cy="262825"/>
              <a:chOff x="3906325" y="1984500"/>
              <a:chExt cx="156075" cy="262825"/>
            </a:xfrm>
            <a:grpFill/>
          </p:grpSpPr>
          <p:sp>
            <p:nvSpPr>
              <p:cNvPr id="1358" name="Google Shape;2108;p43">
                <a:extLst>
                  <a:ext uri="{FF2B5EF4-FFF2-40B4-BE49-F238E27FC236}">
                    <a16:creationId xmlns:a16="http://schemas.microsoft.com/office/drawing/2014/main" id="{5D42D4DD-BCFD-48DD-9772-81A10288CE62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9" name="Google Shape;2109;p43">
                <a:extLst>
                  <a:ext uri="{FF2B5EF4-FFF2-40B4-BE49-F238E27FC236}">
                    <a16:creationId xmlns:a16="http://schemas.microsoft.com/office/drawing/2014/main" id="{D111784E-20F9-4058-AB92-939068892DE7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36" name="Google Shape;2110;p43">
              <a:extLst>
                <a:ext uri="{FF2B5EF4-FFF2-40B4-BE49-F238E27FC236}">
                  <a16:creationId xmlns:a16="http://schemas.microsoft.com/office/drawing/2014/main" id="{0250F94C-AA6F-499A-81DC-54A9ED07FB7E}"/>
                </a:ext>
              </a:extLst>
            </p:cNvPr>
            <p:cNvGrpSpPr/>
            <p:nvPr/>
          </p:nvGrpSpPr>
          <p:grpSpPr>
            <a:xfrm>
              <a:off x="1397225" y="1637375"/>
              <a:ext cx="1401575" cy="1228250"/>
              <a:chOff x="1397225" y="1637375"/>
              <a:chExt cx="1401575" cy="1228250"/>
            </a:xfrm>
            <a:grpFill/>
          </p:grpSpPr>
          <p:sp>
            <p:nvSpPr>
              <p:cNvPr id="1354" name="Google Shape;2111;p43">
                <a:extLst>
                  <a:ext uri="{FF2B5EF4-FFF2-40B4-BE49-F238E27FC236}">
                    <a16:creationId xmlns:a16="http://schemas.microsoft.com/office/drawing/2014/main" id="{2E8E2F7B-F4EC-4BCE-872C-BAE4766D93D3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355" name="Google Shape;2112;p43">
                <a:extLst>
                  <a:ext uri="{FF2B5EF4-FFF2-40B4-BE49-F238E27FC236}">
                    <a16:creationId xmlns:a16="http://schemas.microsoft.com/office/drawing/2014/main" id="{1B98D65E-D2DA-421F-B70B-99538380C35B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  <a:grpFill/>
            </p:grpSpPr>
            <p:sp>
              <p:nvSpPr>
                <p:cNvPr id="1356" name="Google Shape;2113;p43">
                  <a:extLst>
                    <a:ext uri="{FF2B5EF4-FFF2-40B4-BE49-F238E27FC236}">
                      <a16:creationId xmlns:a16="http://schemas.microsoft.com/office/drawing/2014/main" id="{EB665D50-02EB-4396-B3CD-A37DE90D3A9B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357" name="Google Shape;2114;p43">
                  <a:extLst>
                    <a:ext uri="{FF2B5EF4-FFF2-40B4-BE49-F238E27FC236}">
                      <a16:creationId xmlns:a16="http://schemas.microsoft.com/office/drawing/2014/main" id="{DE7623E4-74B2-48AE-B256-67309E67FC73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grpSp>
          <p:nvGrpSpPr>
            <p:cNvPr id="1137" name="Google Shape;2115;p43">
              <a:extLst>
                <a:ext uri="{FF2B5EF4-FFF2-40B4-BE49-F238E27FC236}">
                  <a16:creationId xmlns:a16="http://schemas.microsoft.com/office/drawing/2014/main" id="{943D1851-8663-43A4-A86B-8B8C98075DD0}"/>
                </a:ext>
              </a:extLst>
            </p:cNvPr>
            <p:cNvGrpSpPr/>
            <p:nvPr/>
          </p:nvGrpSpPr>
          <p:grpSpPr>
            <a:xfrm>
              <a:off x="2605700" y="3152850"/>
              <a:ext cx="594125" cy="616250"/>
              <a:chOff x="2605700" y="3152850"/>
              <a:chExt cx="594125" cy="616250"/>
            </a:xfrm>
            <a:grpFill/>
          </p:grpSpPr>
          <p:sp>
            <p:nvSpPr>
              <p:cNvPr id="1352" name="Google Shape;2116;p43">
                <a:extLst>
                  <a:ext uri="{FF2B5EF4-FFF2-40B4-BE49-F238E27FC236}">
                    <a16:creationId xmlns:a16="http://schemas.microsoft.com/office/drawing/2014/main" id="{C04312F8-40E8-4265-9606-1664EE03FCC2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3" name="Google Shape;2117;p43">
                <a:extLst>
                  <a:ext uri="{FF2B5EF4-FFF2-40B4-BE49-F238E27FC236}">
                    <a16:creationId xmlns:a16="http://schemas.microsoft.com/office/drawing/2014/main" id="{847C86C5-6BAA-43CB-8D71-A768040D03A9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38" name="Google Shape;2118;p43">
              <a:extLst>
                <a:ext uri="{FF2B5EF4-FFF2-40B4-BE49-F238E27FC236}">
                  <a16:creationId xmlns:a16="http://schemas.microsoft.com/office/drawing/2014/main" id="{6617521F-8C6D-4952-B575-7D9AE9B9161C}"/>
                </a:ext>
              </a:extLst>
            </p:cNvPr>
            <p:cNvGrpSpPr/>
            <p:nvPr/>
          </p:nvGrpSpPr>
          <p:grpSpPr>
            <a:xfrm>
              <a:off x="2680375" y="3423800"/>
              <a:ext cx="182975" cy="761050"/>
              <a:chOff x="2680375" y="3423800"/>
              <a:chExt cx="182975" cy="761050"/>
            </a:xfrm>
            <a:grpFill/>
          </p:grpSpPr>
          <p:sp>
            <p:nvSpPr>
              <p:cNvPr id="1350" name="Google Shape;2119;p43">
                <a:extLst>
                  <a:ext uri="{FF2B5EF4-FFF2-40B4-BE49-F238E27FC236}">
                    <a16:creationId xmlns:a16="http://schemas.microsoft.com/office/drawing/2014/main" id="{D32AFC21-C950-4F32-8F80-2D3EA2C5E9A9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1" name="Google Shape;2120;p43">
                <a:extLst>
                  <a:ext uri="{FF2B5EF4-FFF2-40B4-BE49-F238E27FC236}">
                    <a16:creationId xmlns:a16="http://schemas.microsoft.com/office/drawing/2014/main" id="{99B2EEEB-D7B8-4030-954C-D4B3FE5BE6CA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139" name="Google Shape;2121;p43">
              <a:extLst>
                <a:ext uri="{FF2B5EF4-FFF2-40B4-BE49-F238E27FC236}">
                  <a16:creationId xmlns:a16="http://schemas.microsoft.com/office/drawing/2014/main" id="{E3A59D44-56E9-490B-BDCC-1F98BCDAEF3B}"/>
                </a:ext>
              </a:extLst>
            </p:cNvPr>
            <p:cNvGrpSpPr/>
            <p:nvPr/>
          </p:nvGrpSpPr>
          <p:grpSpPr>
            <a:xfrm>
              <a:off x="3918000" y="3561900"/>
              <a:ext cx="236225" cy="207100"/>
              <a:chOff x="3918000" y="3561900"/>
              <a:chExt cx="236225" cy="207100"/>
            </a:xfrm>
            <a:grpFill/>
          </p:grpSpPr>
          <p:sp>
            <p:nvSpPr>
              <p:cNvPr id="1348" name="Google Shape;2122;p43">
                <a:extLst>
                  <a:ext uri="{FF2B5EF4-FFF2-40B4-BE49-F238E27FC236}">
                    <a16:creationId xmlns:a16="http://schemas.microsoft.com/office/drawing/2014/main" id="{D349731F-DC19-44D3-A128-20157C0F2B6D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9" name="Google Shape;2123;p43">
                <a:extLst>
                  <a:ext uri="{FF2B5EF4-FFF2-40B4-BE49-F238E27FC236}">
                    <a16:creationId xmlns:a16="http://schemas.microsoft.com/office/drawing/2014/main" id="{2E5F4CB8-4DFE-4E69-903D-E7BC62BC2114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140" name="Google Shape;2124;p43">
              <a:extLst>
                <a:ext uri="{FF2B5EF4-FFF2-40B4-BE49-F238E27FC236}">
                  <a16:creationId xmlns:a16="http://schemas.microsoft.com/office/drawing/2014/main" id="{5A389FE4-98CE-40BC-A164-75787688DF11}"/>
                </a:ext>
              </a:extLst>
            </p:cNvPr>
            <p:cNvSpPr/>
            <p:nvPr/>
          </p:nvSpPr>
          <p:spPr>
            <a:xfrm>
              <a:off x="2736350" y="2969700"/>
              <a:ext cx="39250" cy="12050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1" name="Google Shape;2125;p43">
              <a:extLst>
                <a:ext uri="{FF2B5EF4-FFF2-40B4-BE49-F238E27FC236}">
                  <a16:creationId xmlns:a16="http://schemas.microsoft.com/office/drawing/2014/main" id="{CAE3AC3D-8F6D-4A22-B435-06A504CC941E}"/>
                </a:ext>
              </a:extLst>
            </p:cNvPr>
            <p:cNvSpPr/>
            <p:nvPr/>
          </p:nvSpPr>
          <p:spPr>
            <a:xfrm>
              <a:off x="2668350" y="2948250"/>
              <a:ext cx="55475" cy="36625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2" name="Google Shape;2126;p43">
              <a:extLst>
                <a:ext uri="{FF2B5EF4-FFF2-40B4-BE49-F238E27FC236}">
                  <a16:creationId xmlns:a16="http://schemas.microsoft.com/office/drawing/2014/main" id="{965F2818-F0A7-4F7E-85C4-9119ABB22F03}"/>
                </a:ext>
              </a:extLst>
            </p:cNvPr>
            <p:cNvSpPr/>
            <p:nvPr/>
          </p:nvSpPr>
          <p:spPr>
            <a:xfrm>
              <a:off x="2980100" y="1451675"/>
              <a:ext cx="608375" cy="778925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43" name="Google Shape;2127;p43">
              <a:extLst>
                <a:ext uri="{FF2B5EF4-FFF2-40B4-BE49-F238E27FC236}">
                  <a16:creationId xmlns:a16="http://schemas.microsoft.com/office/drawing/2014/main" id="{BEE2933F-B904-487E-9B8B-D81123FF8E26}"/>
                </a:ext>
              </a:extLst>
            </p:cNvPr>
            <p:cNvGrpSpPr/>
            <p:nvPr/>
          </p:nvGrpSpPr>
          <p:grpSpPr>
            <a:xfrm>
              <a:off x="1922950" y="1410350"/>
              <a:ext cx="1252825" cy="1162875"/>
              <a:chOff x="1922950" y="1410350"/>
              <a:chExt cx="1252825" cy="1162875"/>
            </a:xfrm>
            <a:grpFill/>
          </p:grpSpPr>
          <p:sp>
            <p:nvSpPr>
              <p:cNvPr id="1332" name="Google Shape;2128;p43">
                <a:extLst>
                  <a:ext uri="{FF2B5EF4-FFF2-40B4-BE49-F238E27FC236}">
                    <a16:creationId xmlns:a16="http://schemas.microsoft.com/office/drawing/2014/main" id="{368E4B59-6A7E-47CC-825B-7064D1B0D641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3" name="Google Shape;2129;p43">
                <a:extLst>
                  <a:ext uri="{FF2B5EF4-FFF2-40B4-BE49-F238E27FC236}">
                    <a16:creationId xmlns:a16="http://schemas.microsoft.com/office/drawing/2014/main" id="{9EBD7984-35C4-4F00-BAE8-FEBB3A04B4EC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4" name="Google Shape;2130;p43">
                <a:extLst>
                  <a:ext uri="{FF2B5EF4-FFF2-40B4-BE49-F238E27FC236}">
                    <a16:creationId xmlns:a16="http://schemas.microsoft.com/office/drawing/2014/main" id="{F2BCF74A-929D-4D20-A634-5A7BAA86F811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5" name="Google Shape;2131;p43">
                <a:extLst>
                  <a:ext uri="{FF2B5EF4-FFF2-40B4-BE49-F238E27FC236}">
                    <a16:creationId xmlns:a16="http://schemas.microsoft.com/office/drawing/2014/main" id="{B4BA03F3-8EC4-4323-B66C-42F9608F9EA4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6" name="Google Shape;2132;p43">
                <a:extLst>
                  <a:ext uri="{FF2B5EF4-FFF2-40B4-BE49-F238E27FC236}">
                    <a16:creationId xmlns:a16="http://schemas.microsoft.com/office/drawing/2014/main" id="{9A5B915A-2440-4478-82C3-08AA219FEF14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7" name="Google Shape;2133;p43">
                <a:extLst>
                  <a:ext uri="{FF2B5EF4-FFF2-40B4-BE49-F238E27FC236}">
                    <a16:creationId xmlns:a16="http://schemas.microsoft.com/office/drawing/2014/main" id="{EE7CFFA6-87A3-4FD9-B365-915F697213FE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8" name="Google Shape;2134;p43">
                <a:extLst>
                  <a:ext uri="{FF2B5EF4-FFF2-40B4-BE49-F238E27FC236}">
                    <a16:creationId xmlns:a16="http://schemas.microsoft.com/office/drawing/2014/main" id="{61105440-122C-4815-9A0B-B57B7F17252D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9" name="Google Shape;2135;p43">
                <a:extLst>
                  <a:ext uri="{FF2B5EF4-FFF2-40B4-BE49-F238E27FC236}">
                    <a16:creationId xmlns:a16="http://schemas.microsoft.com/office/drawing/2014/main" id="{932B531F-DB78-4CB2-A4AD-C2DE85243D71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0" name="Google Shape;2136;p43">
                <a:extLst>
                  <a:ext uri="{FF2B5EF4-FFF2-40B4-BE49-F238E27FC236}">
                    <a16:creationId xmlns:a16="http://schemas.microsoft.com/office/drawing/2014/main" id="{5E034F7C-32A7-4B92-AB8B-7A7E6781B05A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1" name="Google Shape;2137;p43">
                <a:extLst>
                  <a:ext uri="{FF2B5EF4-FFF2-40B4-BE49-F238E27FC236}">
                    <a16:creationId xmlns:a16="http://schemas.microsoft.com/office/drawing/2014/main" id="{63B0EFA8-4A70-46E0-92A6-A63EAEBC8785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2" name="Google Shape;2138;p43">
                <a:extLst>
                  <a:ext uri="{FF2B5EF4-FFF2-40B4-BE49-F238E27FC236}">
                    <a16:creationId xmlns:a16="http://schemas.microsoft.com/office/drawing/2014/main" id="{842C5A9B-FBBF-431D-A8A5-D25D57F6AE2A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3" name="Google Shape;2139;p43">
                <a:extLst>
                  <a:ext uri="{FF2B5EF4-FFF2-40B4-BE49-F238E27FC236}">
                    <a16:creationId xmlns:a16="http://schemas.microsoft.com/office/drawing/2014/main" id="{D653E4CA-4B60-4F2A-85FA-717BFB5CABAC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4" name="Google Shape;2140;p43">
                <a:extLst>
                  <a:ext uri="{FF2B5EF4-FFF2-40B4-BE49-F238E27FC236}">
                    <a16:creationId xmlns:a16="http://schemas.microsoft.com/office/drawing/2014/main" id="{BBCB93E0-A62A-41D4-9347-548AFCABD7F7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5" name="Google Shape;2141;p43">
                <a:extLst>
                  <a:ext uri="{FF2B5EF4-FFF2-40B4-BE49-F238E27FC236}">
                    <a16:creationId xmlns:a16="http://schemas.microsoft.com/office/drawing/2014/main" id="{94A43F04-B046-487E-B4CA-3C9348BEB8E5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6" name="Google Shape;2142;p43">
                <a:extLst>
                  <a:ext uri="{FF2B5EF4-FFF2-40B4-BE49-F238E27FC236}">
                    <a16:creationId xmlns:a16="http://schemas.microsoft.com/office/drawing/2014/main" id="{582E6927-13DE-4AEF-A002-864EE8103218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7" name="Google Shape;2143;p43">
                <a:extLst>
                  <a:ext uri="{FF2B5EF4-FFF2-40B4-BE49-F238E27FC236}">
                    <a16:creationId xmlns:a16="http://schemas.microsoft.com/office/drawing/2014/main" id="{EEF05413-92AA-418A-A78C-142F7156B87B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144" name="Google Shape;2144;p43">
              <a:extLst>
                <a:ext uri="{FF2B5EF4-FFF2-40B4-BE49-F238E27FC236}">
                  <a16:creationId xmlns:a16="http://schemas.microsoft.com/office/drawing/2014/main" id="{607E0E1C-3398-4A09-9281-FE8249C3F613}"/>
                </a:ext>
              </a:extLst>
            </p:cNvPr>
            <p:cNvSpPr/>
            <p:nvPr/>
          </p:nvSpPr>
          <p:spPr>
            <a:xfrm>
              <a:off x="2577325" y="2970225"/>
              <a:ext cx="32450" cy="13100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5" name="Google Shape;2145;p43">
              <a:extLst>
                <a:ext uri="{FF2B5EF4-FFF2-40B4-BE49-F238E27FC236}">
                  <a16:creationId xmlns:a16="http://schemas.microsoft.com/office/drawing/2014/main" id="{1A1D9F4C-B3E9-4114-BFB4-58AD73E90269}"/>
                </a:ext>
              </a:extLst>
            </p:cNvPr>
            <p:cNvSpPr/>
            <p:nvPr/>
          </p:nvSpPr>
          <p:spPr>
            <a:xfrm>
              <a:off x="2632250" y="2947725"/>
              <a:ext cx="41350" cy="29325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6" name="Google Shape;2146;p43">
              <a:extLst>
                <a:ext uri="{FF2B5EF4-FFF2-40B4-BE49-F238E27FC236}">
                  <a16:creationId xmlns:a16="http://schemas.microsoft.com/office/drawing/2014/main" id="{239AD566-687C-4B4A-9402-F38F8484ABEA}"/>
                </a:ext>
              </a:extLst>
            </p:cNvPr>
            <p:cNvSpPr/>
            <p:nvPr/>
          </p:nvSpPr>
          <p:spPr>
            <a:xfrm>
              <a:off x="2485775" y="2895925"/>
              <a:ext cx="153825" cy="54950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7" name="Google Shape;2147;p43">
              <a:extLst>
                <a:ext uri="{FF2B5EF4-FFF2-40B4-BE49-F238E27FC236}">
                  <a16:creationId xmlns:a16="http://schemas.microsoft.com/office/drawing/2014/main" id="{3E6CB6A9-0AF0-4E5D-AFD8-3BDBBDEA2ABF}"/>
                </a:ext>
              </a:extLst>
            </p:cNvPr>
            <p:cNvSpPr/>
            <p:nvPr/>
          </p:nvSpPr>
          <p:spPr>
            <a:xfrm>
              <a:off x="2901125" y="4083350"/>
              <a:ext cx="39250" cy="22525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8" name="Google Shape;2148;p43">
              <a:extLst>
                <a:ext uri="{FF2B5EF4-FFF2-40B4-BE49-F238E27FC236}">
                  <a16:creationId xmlns:a16="http://schemas.microsoft.com/office/drawing/2014/main" id="{24F45DC5-2E1B-41AA-A75C-1B75FB834636}"/>
                </a:ext>
              </a:extLst>
            </p:cNvPr>
            <p:cNvSpPr/>
            <p:nvPr/>
          </p:nvSpPr>
          <p:spPr>
            <a:xfrm>
              <a:off x="2506700" y="3102550"/>
              <a:ext cx="80075" cy="36650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9" name="Google Shape;2149;p43">
              <a:extLst>
                <a:ext uri="{FF2B5EF4-FFF2-40B4-BE49-F238E27FC236}">
                  <a16:creationId xmlns:a16="http://schemas.microsoft.com/office/drawing/2014/main" id="{9C47C406-8D90-429A-ACA4-62AEAC2EF19C}"/>
                </a:ext>
              </a:extLst>
            </p:cNvPr>
            <p:cNvSpPr/>
            <p:nvPr/>
          </p:nvSpPr>
          <p:spPr>
            <a:xfrm>
              <a:off x="2464350" y="3080075"/>
              <a:ext cx="48650" cy="45525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0" name="Google Shape;2150;p43">
              <a:extLst>
                <a:ext uri="{FF2B5EF4-FFF2-40B4-BE49-F238E27FC236}">
                  <a16:creationId xmlns:a16="http://schemas.microsoft.com/office/drawing/2014/main" id="{562A4077-FC78-4392-9D51-6D2C8FBF3062}"/>
                </a:ext>
              </a:extLst>
            </p:cNvPr>
            <p:cNvSpPr/>
            <p:nvPr/>
          </p:nvSpPr>
          <p:spPr>
            <a:xfrm>
              <a:off x="2438700" y="3020425"/>
              <a:ext cx="67500" cy="66975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1" name="Google Shape;2151;p43">
              <a:extLst>
                <a:ext uri="{FF2B5EF4-FFF2-40B4-BE49-F238E27FC236}">
                  <a16:creationId xmlns:a16="http://schemas.microsoft.com/office/drawing/2014/main" id="{170A7FBA-7826-4665-B4F3-95E5BDF4AF72}"/>
                </a:ext>
              </a:extLst>
            </p:cNvPr>
            <p:cNvSpPr/>
            <p:nvPr/>
          </p:nvSpPr>
          <p:spPr>
            <a:xfrm>
              <a:off x="2416725" y="3006825"/>
              <a:ext cx="91575" cy="46050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2" name="Google Shape;2152;p43">
              <a:extLst>
                <a:ext uri="{FF2B5EF4-FFF2-40B4-BE49-F238E27FC236}">
                  <a16:creationId xmlns:a16="http://schemas.microsoft.com/office/drawing/2014/main" id="{91DCD6B7-7295-447F-A897-1D8A54ABEC41}"/>
                </a:ext>
              </a:extLst>
            </p:cNvPr>
            <p:cNvSpPr/>
            <p:nvPr/>
          </p:nvSpPr>
          <p:spPr>
            <a:xfrm>
              <a:off x="2404175" y="3031950"/>
              <a:ext cx="36125" cy="20925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3" name="Google Shape;2153;p43">
              <a:extLst>
                <a:ext uri="{FF2B5EF4-FFF2-40B4-BE49-F238E27FC236}">
                  <a16:creationId xmlns:a16="http://schemas.microsoft.com/office/drawing/2014/main" id="{4D31D4EF-2001-4CF8-B265-0C8BD56A126D}"/>
                </a:ext>
              </a:extLst>
            </p:cNvPr>
            <p:cNvSpPr/>
            <p:nvPr/>
          </p:nvSpPr>
          <p:spPr>
            <a:xfrm>
              <a:off x="2420400" y="2972825"/>
              <a:ext cx="16750" cy="36650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4" name="Google Shape;2154;p43">
              <a:extLst>
                <a:ext uri="{FF2B5EF4-FFF2-40B4-BE49-F238E27FC236}">
                  <a16:creationId xmlns:a16="http://schemas.microsoft.com/office/drawing/2014/main" id="{C1366987-1E23-4A16-834B-8391EDEA1EBA}"/>
                </a:ext>
              </a:extLst>
            </p:cNvPr>
            <p:cNvSpPr/>
            <p:nvPr/>
          </p:nvSpPr>
          <p:spPr>
            <a:xfrm>
              <a:off x="2374900" y="2981200"/>
              <a:ext cx="59650" cy="62800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5" name="Google Shape;2155;p43">
              <a:extLst>
                <a:ext uri="{FF2B5EF4-FFF2-40B4-BE49-F238E27FC236}">
                  <a16:creationId xmlns:a16="http://schemas.microsoft.com/office/drawing/2014/main" id="{2691E2AC-6199-4726-9F2C-FE3C7F53E6A0}"/>
                </a:ext>
              </a:extLst>
            </p:cNvPr>
            <p:cNvSpPr/>
            <p:nvPr/>
          </p:nvSpPr>
          <p:spPr>
            <a:xfrm>
              <a:off x="2050050" y="2725400"/>
              <a:ext cx="412225" cy="305525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6" name="Google Shape;2156;p43">
              <a:extLst>
                <a:ext uri="{FF2B5EF4-FFF2-40B4-BE49-F238E27FC236}">
                  <a16:creationId xmlns:a16="http://schemas.microsoft.com/office/drawing/2014/main" id="{0D7DD3C0-AE9E-423F-AB74-EE1B28405AAE}"/>
                </a:ext>
              </a:extLst>
            </p:cNvPr>
            <p:cNvSpPr/>
            <p:nvPr/>
          </p:nvSpPr>
          <p:spPr>
            <a:xfrm>
              <a:off x="2916800" y="3161675"/>
              <a:ext cx="40825" cy="58600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7" name="Google Shape;2157;p43">
              <a:extLst>
                <a:ext uri="{FF2B5EF4-FFF2-40B4-BE49-F238E27FC236}">
                  <a16:creationId xmlns:a16="http://schemas.microsoft.com/office/drawing/2014/main" id="{8535B7B3-DAF3-4328-90D9-614833FF6283}"/>
                </a:ext>
              </a:extLst>
            </p:cNvPr>
            <p:cNvSpPr/>
            <p:nvPr/>
          </p:nvSpPr>
          <p:spPr>
            <a:xfrm>
              <a:off x="2866075" y="3155900"/>
              <a:ext cx="58075" cy="63325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8" name="Google Shape;2158;p43">
              <a:extLst>
                <a:ext uri="{FF2B5EF4-FFF2-40B4-BE49-F238E27FC236}">
                  <a16:creationId xmlns:a16="http://schemas.microsoft.com/office/drawing/2014/main" id="{BA3DE66B-8971-4A81-A1BF-991D32449080}"/>
                </a:ext>
              </a:extLst>
            </p:cNvPr>
            <p:cNvSpPr/>
            <p:nvPr/>
          </p:nvSpPr>
          <p:spPr>
            <a:xfrm>
              <a:off x="2816900" y="3119825"/>
              <a:ext cx="72725" cy="109350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9" name="Google Shape;2159;p43">
              <a:extLst>
                <a:ext uri="{FF2B5EF4-FFF2-40B4-BE49-F238E27FC236}">
                  <a16:creationId xmlns:a16="http://schemas.microsoft.com/office/drawing/2014/main" id="{3E4E1CAC-0795-4A69-B2D5-749AB08D0E12}"/>
                </a:ext>
              </a:extLst>
            </p:cNvPr>
            <p:cNvSpPr/>
            <p:nvPr/>
          </p:nvSpPr>
          <p:spPr>
            <a:xfrm>
              <a:off x="2646900" y="3064375"/>
              <a:ext cx="192000" cy="172650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0" name="Google Shape;2160;p43">
              <a:extLst>
                <a:ext uri="{FF2B5EF4-FFF2-40B4-BE49-F238E27FC236}">
                  <a16:creationId xmlns:a16="http://schemas.microsoft.com/office/drawing/2014/main" id="{565FEE39-1F10-4ACB-8EA3-0CDA57B788F5}"/>
                </a:ext>
              </a:extLst>
            </p:cNvPr>
            <p:cNvSpPr/>
            <p:nvPr/>
          </p:nvSpPr>
          <p:spPr>
            <a:xfrm>
              <a:off x="2561625" y="3060700"/>
              <a:ext cx="173700" cy="247450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1" name="Google Shape;2161;p43">
              <a:extLst>
                <a:ext uri="{FF2B5EF4-FFF2-40B4-BE49-F238E27FC236}">
                  <a16:creationId xmlns:a16="http://schemas.microsoft.com/office/drawing/2014/main" id="{3D0E8719-9641-4220-99D8-3E0E563D8635}"/>
                </a:ext>
              </a:extLst>
            </p:cNvPr>
            <p:cNvSpPr/>
            <p:nvPr/>
          </p:nvSpPr>
          <p:spPr>
            <a:xfrm>
              <a:off x="2531825" y="3224950"/>
              <a:ext cx="85800" cy="94200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2" name="Google Shape;2162;p43">
              <a:extLst>
                <a:ext uri="{FF2B5EF4-FFF2-40B4-BE49-F238E27FC236}">
                  <a16:creationId xmlns:a16="http://schemas.microsoft.com/office/drawing/2014/main" id="{D05BAF3A-EF25-4AD3-B950-7778A2F71B28}"/>
                </a:ext>
              </a:extLst>
            </p:cNvPr>
            <p:cNvSpPr/>
            <p:nvPr/>
          </p:nvSpPr>
          <p:spPr>
            <a:xfrm>
              <a:off x="2527100" y="3246400"/>
              <a:ext cx="186250" cy="274650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3" name="Google Shape;2163;p43">
              <a:extLst>
                <a:ext uri="{FF2B5EF4-FFF2-40B4-BE49-F238E27FC236}">
                  <a16:creationId xmlns:a16="http://schemas.microsoft.com/office/drawing/2014/main" id="{8B1842C1-0CF3-4D29-98C1-7D009FDBB0A1}"/>
                </a:ext>
              </a:extLst>
            </p:cNvPr>
            <p:cNvSpPr/>
            <p:nvPr/>
          </p:nvSpPr>
          <p:spPr>
            <a:xfrm>
              <a:off x="2700250" y="3389200"/>
              <a:ext cx="179975" cy="200900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4" name="Google Shape;2164;p43">
              <a:extLst>
                <a:ext uri="{FF2B5EF4-FFF2-40B4-BE49-F238E27FC236}">
                  <a16:creationId xmlns:a16="http://schemas.microsoft.com/office/drawing/2014/main" id="{FFAF044D-88DE-4BEB-BCC0-6A0158042133}"/>
                </a:ext>
              </a:extLst>
            </p:cNvPr>
            <p:cNvSpPr/>
            <p:nvPr/>
          </p:nvSpPr>
          <p:spPr>
            <a:xfrm>
              <a:off x="2809050" y="3531500"/>
              <a:ext cx="123475" cy="130275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5" name="Google Shape;2165;p43">
              <a:extLst>
                <a:ext uri="{FF2B5EF4-FFF2-40B4-BE49-F238E27FC236}">
                  <a16:creationId xmlns:a16="http://schemas.microsoft.com/office/drawing/2014/main" id="{027B294F-EB5A-45E0-B3CE-546F344DA84A}"/>
                </a:ext>
              </a:extLst>
            </p:cNvPr>
            <p:cNvSpPr/>
            <p:nvPr/>
          </p:nvSpPr>
          <p:spPr>
            <a:xfrm>
              <a:off x="2884375" y="3700450"/>
              <a:ext cx="73250" cy="83200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66" name="Google Shape;2166;p43">
              <a:extLst>
                <a:ext uri="{FF2B5EF4-FFF2-40B4-BE49-F238E27FC236}">
                  <a16:creationId xmlns:a16="http://schemas.microsoft.com/office/drawing/2014/main" id="{275A7B91-BFE0-412D-9720-8AE9D58E70AD}"/>
                </a:ext>
              </a:extLst>
            </p:cNvPr>
            <p:cNvGrpSpPr/>
            <p:nvPr/>
          </p:nvGrpSpPr>
          <p:grpSpPr>
            <a:xfrm>
              <a:off x="2711750" y="3572300"/>
              <a:ext cx="230725" cy="598425"/>
              <a:chOff x="2711750" y="3572300"/>
              <a:chExt cx="230725" cy="598425"/>
            </a:xfrm>
            <a:grpFill/>
          </p:grpSpPr>
          <p:sp>
            <p:nvSpPr>
              <p:cNvPr id="1330" name="Google Shape;2167;p43">
                <a:extLst>
                  <a:ext uri="{FF2B5EF4-FFF2-40B4-BE49-F238E27FC236}">
                    <a16:creationId xmlns:a16="http://schemas.microsoft.com/office/drawing/2014/main" id="{292AF2A7-0C3E-486E-BFC0-06DA73D3D4F5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1" name="Google Shape;2168;p43">
                <a:extLst>
                  <a:ext uri="{FF2B5EF4-FFF2-40B4-BE49-F238E27FC236}">
                    <a16:creationId xmlns:a16="http://schemas.microsoft.com/office/drawing/2014/main" id="{8EA5FEF2-C27A-454B-8413-B9F33408686A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167" name="Google Shape;2169;p43">
              <a:extLst>
                <a:ext uri="{FF2B5EF4-FFF2-40B4-BE49-F238E27FC236}">
                  <a16:creationId xmlns:a16="http://schemas.microsoft.com/office/drawing/2014/main" id="{B3157DA1-F8F9-48B9-A028-470E2A00D39C}"/>
                </a:ext>
              </a:extLst>
            </p:cNvPr>
            <p:cNvSpPr/>
            <p:nvPr/>
          </p:nvSpPr>
          <p:spPr>
            <a:xfrm>
              <a:off x="5404100" y="2847275"/>
              <a:ext cx="26175" cy="61250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68" name="Google Shape;2170;p43">
              <a:extLst>
                <a:ext uri="{FF2B5EF4-FFF2-40B4-BE49-F238E27FC236}">
                  <a16:creationId xmlns:a16="http://schemas.microsoft.com/office/drawing/2014/main" id="{F974C3D4-2EC6-4079-AA41-79C3AB9C351B}"/>
                </a:ext>
              </a:extLst>
            </p:cNvPr>
            <p:cNvGrpSpPr/>
            <p:nvPr/>
          </p:nvGrpSpPr>
          <p:grpSpPr>
            <a:xfrm>
              <a:off x="3781475" y="1624825"/>
              <a:ext cx="153300" cy="166375"/>
              <a:chOff x="3781475" y="1624825"/>
              <a:chExt cx="153300" cy="166375"/>
            </a:xfrm>
            <a:grpFill/>
          </p:grpSpPr>
          <p:sp>
            <p:nvSpPr>
              <p:cNvPr id="1326" name="Google Shape;2171;p43">
                <a:extLst>
                  <a:ext uri="{FF2B5EF4-FFF2-40B4-BE49-F238E27FC236}">
                    <a16:creationId xmlns:a16="http://schemas.microsoft.com/office/drawing/2014/main" id="{74D3BA31-997A-4161-A24E-E17A2B185FE4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7" name="Google Shape;2172;p43">
                <a:extLst>
                  <a:ext uri="{FF2B5EF4-FFF2-40B4-BE49-F238E27FC236}">
                    <a16:creationId xmlns:a16="http://schemas.microsoft.com/office/drawing/2014/main" id="{40790EE2-FC0E-4499-A577-45C250F2EA55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8" name="Google Shape;2173;p43">
                <a:extLst>
                  <a:ext uri="{FF2B5EF4-FFF2-40B4-BE49-F238E27FC236}">
                    <a16:creationId xmlns:a16="http://schemas.microsoft.com/office/drawing/2014/main" id="{56370625-BE6E-4E93-ADAE-06D36C78D36B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9" name="Google Shape;2174;p43">
                <a:extLst>
                  <a:ext uri="{FF2B5EF4-FFF2-40B4-BE49-F238E27FC236}">
                    <a16:creationId xmlns:a16="http://schemas.microsoft.com/office/drawing/2014/main" id="{F395196E-9AB0-401D-BBB5-7B7B1F06EAD5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169" name="Google Shape;2175;p43">
              <a:extLst>
                <a:ext uri="{FF2B5EF4-FFF2-40B4-BE49-F238E27FC236}">
                  <a16:creationId xmlns:a16="http://schemas.microsoft.com/office/drawing/2014/main" id="{566756AC-0E94-4522-B98B-FBFB1B046A4D}"/>
                </a:ext>
              </a:extLst>
            </p:cNvPr>
            <p:cNvSpPr/>
            <p:nvPr/>
          </p:nvSpPr>
          <p:spPr>
            <a:xfrm>
              <a:off x="5511350" y="2436650"/>
              <a:ext cx="175250" cy="3071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0" name="Google Shape;2176;p43">
              <a:extLst>
                <a:ext uri="{FF2B5EF4-FFF2-40B4-BE49-F238E27FC236}">
                  <a16:creationId xmlns:a16="http://schemas.microsoft.com/office/drawing/2014/main" id="{9A65D01C-1BCF-439F-9C0B-96D04B555194}"/>
                </a:ext>
              </a:extLst>
            </p:cNvPr>
            <p:cNvSpPr/>
            <p:nvPr/>
          </p:nvSpPr>
          <p:spPr>
            <a:xfrm>
              <a:off x="5440200" y="2597250"/>
              <a:ext cx="60175" cy="83725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1" name="Google Shape;2177;p43">
              <a:extLst>
                <a:ext uri="{FF2B5EF4-FFF2-40B4-BE49-F238E27FC236}">
                  <a16:creationId xmlns:a16="http://schemas.microsoft.com/office/drawing/2014/main" id="{644AAA53-4BF7-4AB7-BA8B-6AF4655A405A}"/>
                </a:ext>
              </a:extLst>
            </p:cNvPr>
            <p:cNvSpPr/>
            <p:nvPr/>
          </p:nvSpPr>
          <p:spPr>
            <a:xfrm>
              <a:off x="5410900" y="2501000"/>
              <a:ext cx="68550" cy="117725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2" name="Google Shape;2178;p43">
              <a:extLst>
                <a:ext uri="{FF2B5EF4-FFF2-40B4-BE49-F238E27FC236}">
                  <a16:creationId xmlns:a16="http://schemas.microsoft.com/office/drawing/2014/main" id="{4277B1AA-E1C2-4113-B361-68E1F39A002C}"/>
                </a:ext>
              </a:extLst>
            </p:cNvPr>
            <p:cNvSpPr/>
            <p:nvPr/>
          </p:nvSpPr>
          <p:spPr>
            <a:xfrm>
              <a:off x="4855375" y="2348250"/>
              <a:ext cx="444650" cy="209800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3" name="Google Shape;2179;p43">
              <a:extLst>
                <a:ext uri="{FF2B5EF4-FFF2-40B4-BE49-F238E27FC236}">
                  <a16:creationId xmlns:a16="http://schemas.microsoft.com/office/drawing/2014/main" id="{E4B20664-FCA8-456A-8850-09BD014B256B}"/>
                </a:ext>
              </a:extLst>
            </p:cNvPr>
            <p:cNvSpPr/>
            <p:nvPr/>
          </p:nvSpPr>
          <p:spPr>
            <a:xfrm>
              <a:off x="5730000" y="3287725"/>
              <a:ext cx="141250" cy="120875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4" name="Google Shape;2180;p43">
              <a:extLst>
                <a:ext uri="{FF2B5EF4-FFF2-40B4-BE49-F238E27FC236}">
                  <a16:creationId xmlns:a16="http://schemas.microsoft.com/office/drawing/2014/main" id="{FFBB4F56-B68E-4923-A46E-F6659445B3BC}"/>
                </a:ext>
              </a:extLst>
            </p:cNvPr>
            <p:cNvSpPr/>
            <p:nvPr/>
          </p:nvSpPr>
          <p:spPr>
            <a:xfrm>
              <a:off x="5413525" y="2961325"/>
              <a:ext cx="115100" cy="200900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5" name="Google Shape;2181;p43">
              <a:extLst>
                <a:ext uri="{FF2B5EF4-FFF2-40B4-BE49-F238E27FC236}">
                  <a16:creationId xmlns:a16="http://schemas.microsoft.com/office/drawing/2014/main" id="{67E9C643-1156-49F9-A5BC-8BA1A714AF04}"/>
                </a:ext>
              </a:extLst>
            </p:cNvPr>
            <p:cNvSpPr/>
            <p:nvPr/>
          </p:nvSpPr>
          <p:spPr>
            <a:xfrm>
              <a:off x="5472625" y="3375600"/>
              <a:ext cx="56000" cy="29325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76" name="Google Shape;2182;p43">
              <a:extLst>
                <a:ext uri="{FF2B5EF4-FFF2-40B4-BE49-F238E27FC236}">
                  <a16:creationId xmlns:a16="http://schemas.microsoft.com/office/drawing/2014/main" id="{8BBEE6AC-848E-4FD8-B71C-4D4D0C808C21}"/>
                </a:ext>
              </a:extLst>
            </p:cNvPr>
            <p:cNvGrpSpPr/>
            <p:nvPr/>
          </p:nvGrpSpPr>
          <p:grpSpPr>
            <a:xfrm>
              <a:off x="5068275" y="3161675"/>
              <a:ext cx="664875" cy="222850"/>
              <a:chOff x="5068275" y="3161675"/>
              <a:chExt cx="664875" cy="222850"/>
            </a:xfrm>
            <a:grpFill/>
          </p:grpSpPr>
          <p:sp>
            <p:nvSpPr>
              <p:cNvPr id="1322" name="Google Shape;2183;p43">
                <a:extLst>
                  <a:ext uri="{FF2B5EF4-FFF2-40B4-BE49-F238E27FC236}">
                    <a16:creationId xmlns:a16="http://schemas.microsoft.com/office/drawing/2014/main" id="{313EE9F9-A070-4370-A59E-0019F53CE5F1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3" name="Google Shape;2184;p43">
                <a:extLst>
                  <a:ext uri="{FF2B5EF4-FFF2-40B4-BE49-F238E27FC236}">
                    <a16:creationId xmlns:a16="http://schemas.microsoft.com/office/drawing/2014/main" id="{308115DF-0F07-4BF1-A267-9459B490FC48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4" name="Google Shape;2185;p43">
                <a:extLst>
                  <a:ext uri="{FF2B5EF4-FFF2-40B4-BE49-F238E27FC236}">
                    <a16:creationId xmlns:a16="http://schemas.microsoft.com/office/drawing/2014/main" id="{1CCFC24E-D526-43DF-8377-C2575E32A404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5" name="Google Shape;2186;p43">
                <a:extLst>
                  <a:ext uri="{FF2B5EF4-FFF2-40B4-BE49-F238E27FC236}">
                    <a16:creationId xmlns:a16="http://schemas.microsoft.com/office/drawing/2014/main" id="{5A24A057-9E77-4F92-8C9D-F2B9B7C3B911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177" name="Google Shape;2187;p43">
              <a:extLst>
                <a:ext uri="{FF2B5EF4-FFF2-40B4-BE49-F238E27FC236}">
                  <a16:creationId xmlns:a16="http://schemas.microsoft.com/office/drawing/2014/main" id="{1C96D591-780A-4EE9-89B1-CFE7C9EDD280}"/>
                </a:ext>
              </a:extLst>
            </p:cNvPr>
            <p:cNvSpPr/>
            <p:nvPr/>
          </p:nvSpPr>
          <p:spPr>
            <a:xfrm>
              <a:off x="5139425" y="3145975"/>
              <a:ext cx="62800" cy="8215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8" name="Google Shape;2188;p43">
              <a:extLst>
                <a:ext uri="{FF2B5EF4-FFF2-40B4-BE49-F238E27FC236}">
                  <a16:creationId xmlns:a16="http://schemas.microsoft.com/office/drawing/2014/main" id="{49AADBB5-3947-44A4-8F41-69C175CD8D05}"/>
                </a:ext>
              </a:extLst>
            </p:cNvPr>
            <p:cNvSpPr/>
            <p:nvPr/>
          </p:nvSpPr>
          <p:spPr>
            <a:xfrm>
              <a:off x="5279075" y="3142825"/>
              <a:ext cx="137075" cy="9262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9" name="Google Shape;2189;p43">
              <a:extLst>
                <a:ext uri="{FF2B5EF4-FFF2-40B4-BE49-F238E27FC236}">
                  <a16:creationId xmlns:a16="http://schemas.microsoft.com/office/drawing/2014/main" id="{7826F2DA-2BB1-4181-8C8F-CA6474B9C752}"/>
                </a:ext>
              </a:extLst>
            </p:cNvPr>
            <p:cNvSpPr/>
            <p:nvPr/>
          </p:nvSpPr>
          <p:spPr>
            <a:xfrm>
              <a:off x="5150925" y="2887575"/>
              <a:ext cx="119300" cy="230700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0" name="Google Shape;2190;p43">
              <a:extLst>
                <a:ext uri="{FF2B5EF4-FFF2-40B4-BE49-F238E27FC236}">
                  <a16:creationId xmlns:a16="http://schemas.microsoft.com/office/drawing/2014/main" id="{9D0EEE68-C795-418A-88D2-61B501F75B12}"/>
                </a:ext>
              </a:extLst>
            </p:cNvPr>
            <p:cNvSpPr/>
            <p:nvPr/>
          </p:nvSpPr>
          <p:spPr>
            <a:xfrm>
              <a:off x="5166625" y="3025150"/>
              <a:ext cx="75875" cy="6540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1" name="Google Shape;2191;p43">
              <a:extLst>
                <a:ext uri="{FF2B5EF4-FFF2-40B4-BE49-F238E27FC236}">
                  <a16:creationId xmlns:a16="http://schemas.microsoft.com/office/drawing/2014/main" id="{B1BF6789-F9D0-4F76-B01F-E0D780C47CD9}"/>
                </a:ext>
              </a:extLst>
            </p:cNvPr>
            <p:cNvSpPr/>
            <p:nvPr/>
          </p:nvSpPr>
          <p:spPr>
            <a:xfrm>
              <a:off x="5123725" y="2903250"/>
              <a:ext cx="117200" cy="135525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2" name="Google Shape;2192;p43">
              <a:extLst>
                <a:ext uri="{FF2B5EF4-FFF2-40B4-BE49-F238E27FC236}">
                  <a16:creationId xmlns:a16="http://schemas.microsoft.com/office/drawing/2014/main" id="{D631FA8A-44F5-4AE7-829A-0F4E0B67B32E}"/>
                </a:ext>
              </a:extLst>
            </p:cNvPr>
            <p:cNvSpPr/>
            <p:nvPr/>
          </p:nvSpPr>
          <p:spPr>
            <a:xfrm>
              <a:off x="5089200" y="2934650"/>
              <a:ext cx="121900" cy="227050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3" name="Google Shape;2193;p43">
              <a:extLst>
                <a:ext uri="{FF2B5EF4-FFF2-40B4-BE49-F238E27FC236}">
                  <a16:creationId xmlns:a16="http://schemas.microsoft.com/office/drawing/2014/main" id="{DCD1D6FA-A387-4F0D-8675-8E24CDD74ADC}"/>
                </a:ext>
              </a:extLst>
            </p:cNvPr>
            <p:cNvSpPr/>
            <p:nvPr/>
          </p:nvSpPr>
          <p:spPr>
            <a:xfrm>
              <a:off x="5009700" y="2810675"/>
              <a:ext cx="128175" cy="288250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4" name="Google Shape;2194;p43">
              <a:extLst>
                <a:ext uri="{FF2B5EF4-FFF2-40B4-BE49-F238E27FC236}">
                  <a16:creationId xmlns:a16="http://schemas.microsoft.com/office/drawing/2014/main" id="{5E1C8643-9A06-46D8-B44D-0D1EBEC000AB}"/>
                </a:ext>
              </a:extLst>
            </p:cNvPr>
            <p:cNvSpPr/>
            <p:nvPr/>
          </p:nvSpPr>
          <p:spPr>
            <a:xfrm>
              <a:off x="4941700" y="2836825"/>
              <a:ext cx="74300" cy="95750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5" name="Google Shape;2195;p43">
              <a:extLst>
                <a:ext uri="{FF2B5EF4-FFF2-40B4-BE49-F238E27FC236}">
                  <a16:creationId xmlns:a16="http://schemas.microsoft.com/office/drawing/2014/main" id="{2ED873CA-361A-4390-90BB-3D6C67BA83A9}"/>
                </a:ext>
              </a:extLst>
            </p:cNvPr>
            <p:cNvSpPr/>
            <p:nvPr/>
          </p:nvSpPr>
          <p:spPr>
            <a:xfrm>
              <a:off x="3787225" y="2293850"/>
              <a:ext cx="55475" cy="6802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6" name="Google Shape;2196;p43">
              <a:extLst>
                <a:ext uri="{FF2B5EF4-FFF2-40B4-BE49-F238E27FC236}">
                  <a16:creationId xmlns:a16="http://schemas.microsoft.com/office/drawing/2014/main" id="{4ED2A981-007E-407C-9BBE-90A8AE334D71}"/>
                </a:ext>
              </a:extLst>
            </p:cNvPr>
            <p:cNvSpPr/>
            <p:nvPr/>
          </p:nvSpPr>
          <p:spPr>
            <a:xfrm>
              <a:off x="3743300" y="1958025"/>
              <a:ext cx="290325" cy="33742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7" name="Google Shape;2197;p43">
              <a:extLst>
                <a:ext uri="{FF2B5EF4-FFF2-40B4-BE49-F238E27FC236}">
                  <a16:creationId xmlns:a16="http://schemas.microsoft.com/office/drawing/2014/main" id="{7C9920D4-07FD-46F2-9BD0-15C7656168FB}"/>
                </a:ext>
              </a:extLst>
            </p:cNvPr>
            <p:cNvSpPr/>
            <p:nvPr/>
          </p:nvSpPr>
          <p:spPr>
            <a:xfrm>
              <a:off x="3823325" y="2021850"/>
              <a:ext cx="143875" cy="324875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8" name="Google Shape;2198;p43">
              <a:extLst>
                <a:ext uri="{FF2B5EF4-FFF2-40B4-BE49-F238E27FC236}">
                  <a16:creationId xmlns:a16="http://schemas.microsoft.com/office/drawing/2014/main" id="{D240C884-CAD0-4483-BEE4-1A4851AB43C4}"/>
                </a:ext>
              </a:extLst>
            </p:cNvPr>
            <p:cNvSpPr/>
            <p:nvPr/>
          </p:nvSpPr>
          <p:spPr>
            <a:xfrm>
              <a:off x="3976075" y="2250975"/>
              <a:ext cx="57550" cy="52325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9" name="Google Shape;2199;p43">
              <a:extLst>
                <a:ext uri="{FF2B5EF4-FFF2-40B4-BE49-F238E27FC236}">
                  <a16:creationId xmlns:a16="http://schemas.microsoft.com/office/drawing/2014/main" id="{118A373D-3287-4E24-BE0C-2AF346B50D31}"/>
                </a:ext>
              </a:extLst>
            </p:cNvPr>
            <p:cNvSpPr/>
            <p:nvPr/>
          </p:nvSpPr>
          <p:spPr>
            <a:xfrm>
              <a:off x="3949400" y="2288625"/>
              <a:ext cx="91550" cy="49725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0" name="Google Shape;2200;p43">
              <a:extLst>
                <a:ext uri="{FF2B5EF4-FFF2-40B4-BE49-F238E27FC236}">
                  <a16:creationId xmlns:a16="http://schemas.microsoft.com/office/drawing/2014/main" id="{9CA7AB3D-4CDB-48C7-A66C-8A4BCB32CC28}"/>
                </a:ext>
              </a:extLst>
            </p:cNvPr>
            <p:cNvSpPr/>
            <p:nvPr/>
          </p:nvSpPr>
          <p:spPr>
            <a:xfrm>
              <a:off x="3952525" y="2322625"/>
              <a:ext cx="71175" cy="52325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1" name="Google Shape;2201;p43">
              <a:extLst>
                <a:ext uri="{FF2B5EF4-FFF2-40B4-BE49-F238E27FC236}">
                  <a16:creationId xmlns:a16="http://schemas.microsoft.com/office/drawing/2014/main" id="{DC915465-BD06-4705-B5B1-D2248020A7BF}"/>
                </a:ext>
              </a:extLst>
            </p:cNvPr>
            <p:cNvSpPr/>
            <p:nvPr/>
          </p:nvSpPr>
          <p:spPr>
            <a:xfrm>
              <a:off x="3986525" y="2326300"/>
              <a:ext cx="120875" cy="93650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2" name="Google Shape;2202;p43">
              <a:extLst>
                <a:ext uri="{FF2B5EF4-FFF2-40B4-BE49-F238E27FC236}">
                  <a16:creationId xmlns:a16="http://schemas.microsoft.com/office/drawing/2014/main" id="{99659534-3FD8-4B8A-8168-9977D9ADECE8}"/>
                </a:ext>
              </a:extLst>
            </p:cNvPr>
            <p:cNvSpPr/>
            <p:nvPr/>
          </p:nvSpPr>
          <p:spPr>
            <a:xfrm>
              <a:off x="3903350" y="2478500"/>
              <a:ext cx="83200" cy="53900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3" name="Google Shape;2203;p43">
              <a:extLst>
                <a:ext uri="{FF2B5EF4-FFF2-40B4-BE49-F238E27FC236}">
                  <a16:creationId xmlns:a16="http://schemas.microsoft.com/office/drawing/2014/main" id="{6051C728-2A37-4CA7-BACB-F8882FAF053A}"/>
                </a:ext>
              </a:extLst>
            </p:cNvPr>
            <p:cNvSpPr/>
            <p:nvPr/>
          </p:nvSpPr>
          <p:spPr>
            <a:xfrm>
              <a:off x="3910150" y="2462825"/>
              <a:ext cx="71700" cy="31400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4" name="Google Shape;2204;p43">
              <a:extLst>
                <a:ext uri="{FF2B5EF4-FFF2-40B4-BE49-F238E27FC236}">
                  <a16:creationId xmlns:a16="http://schemas.microsoft.com/office/drawing/2014/main" id="{8D08D9B0-323B-4ECE-AF53-EB7C19F4FEC3}"/>
                </a:ext>
              </a:extLst>
            </p:cNvPr>
            <p:cNvSpPr/>
            <p:nvPr/>
          </p:nvSpPr>
          <p:spPr>
            <a:xfrm>
              <a:off x="3947825" y="2585750"/>
              <a:ext cx="27225" cy="52325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5" name="Google Shape;2205;p43">
              <a:extLst>
                <a:ext uri="{FF2B5EF4-FFF2-40B4-BE49-F238E27FC236}">
                  <a16:creationId xmlns:a16="http://schemas.microsoft.com/office/drawing/2014/main" id="{0A5A2A00-7A9E-4B20-8CC5-E84883F3269E}"/>
                </a:ext>
              </a:extLst>
            </p:cNvPr>
            <p:cNvSpPr/>
            <p:nvPr/>
          </p:nvSpPr>
          <p:spPr>
            <a:xfrm>
              <a:off x="3934750" y="2566400"/>
              <a:ext cx="26175" cy="32975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6" name="Google Shape;2206;p43">
              <a:extLst>
                <a:ext uri="{FF2B5EF4-FFF2-40B4-BE49-F238E27FC236}">
                  <a16:creationId xmlns:a16="http://schemas.microsoft.com/office/drawing/2014/main" id="{ECD0FF46-57B7-4F3F-AECF-0EAD624F1539}"/>
                </a:ext>
              </a:extLst>
            </p:cNvPr>
            <p:cNvSpPr/>
            <p:nvPr/>
          </p:nvSpPr>
          <p:spPr>
            <a:xfrm>
              <a:off x="3895525" y="2538675"/>
              <a:ext cx="54425" cy="4762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7" name="Google Shape;2207;p43">
              <a:extLst>
                <a:ext uri="{FF2B5EF4-FFF2-40B4-BE49-F238E27FC236}">
                  <a16:creationId xmlns:a16="http://schemas.microsoft.com/office/drawing/2014/main" id="{A4EE1796-20A8-452F-B2FA-794B47AB8B5C}"/>
                </a:ext>
              </a:extLst>
            </p:cNvPr>
            <p:cNvSpPr/>
            <p:nvPr/>
          </p:nvSpPr>
          <p:spPr>
            <a:xfrm>
              <a:off x="3865700" y="2510950"/>
              <a:ext cx="42400" cy="26700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8" name="Google Shape;2208;p43">
              <a:extLst>
                <a:ext uri="{FF2B5EF4-FFF2-40B4-BE49-F238E27FC236}">
                  <a16:creationId xmlns:a16="http://schemas.microsoft.com/office/drawing/2014/main" id="{5CFB2EA7-ED30-4992-B55A-721A55F83E58}"/>
                </a:ext>
              </a:extLst>
            </p:cNvPr>
            <p:cNvSpPr/>
            <p:nvPr/>
          </p:nvSpPr>
          <p:spPr>
            <a:xfrm>
              <a:off x="3811300" y="2470650"/>
              <a:ext cx="99925" cy="48150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9" name="Google Shape;2209;p43">
              <a:extLst>
                <a:ext uri="{FF2B5EF4-FFF2-40B4-BE49-F238E27FC236}">
                  <a16:creationId xmlns:a16="http://schemas.microsoft.com/office/drawing/2014/main" id="{BEA5B59A-DBF0-425C-B143-642CDBD64208}"/>
                </a:ext>
              </a:extLst>
            </p:cNvPr>
            <p:cNvSpPr/>
            <p:nvPr/>
          </p:nvSpPr>
          <p:spPr>
            <a:xfrm>
              <a:off x="3867800" y="2355575"/>
              <a:ext cx="132350" cy="111450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0" name="Google Shape;2210;p43">
              <a:extLst>
                <a:ext uri="{FF2B5EF4-FFF2-40B4-BE49-F238E27FC236}">
                  <a16:creationId xmlns:a16="http://schemas.microsoft.com/office/drawing/2014/main" id="{6C9E1577-5164-4253-A866-DD570F52DFFE}"/>
                </a:ext>
              </a:extLst>
            </p:cNvPr>
            <p:cNvSpPr/>
            <p:nvPr/>
          </p:nvSpPr>
          <p:spPr>
            <a:xfrm>
              <a:off x="3841625" y="2432475"/>
              <a:ext cx="105700" cy="46050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1" name="Google Shape;2211;p43">
              <a:extLst>
                <a:ext uri="{FF2B5EF4-FFF2-40B4-BE49-F238E27FC236}">
                  <a16:creationId xmlns:a16="http://schemas.microsoft.com/office/drawing/2014/main" id="{BEE2C52C-C90B-460E-945F-28870FD260CA}"/>
                </a:ext>
              </a:extLst>
            </p:cNvPr>
            <p:cNvSpPr/>
            <p:nvPr/>
          </p:nvSpPr>
          <p:spPr>
            <a:xfrm>
              <a:off x="3759500" y="2356100"/>
              <a:ext cx="120350" cy="143875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2" name="Google Shape;2212;p43">
              <a:extLst>
                <a:ext uri="{FF2B5EF4-FFF2-40B4-BE49-F238E27FC236}">
                  <a16:creationId xmlns:a16="http://schemas.microsoft.com/office/drawing/2014/main" id="{12B83698-4DE3-458D-92E7-F7FB6870E3EF}"/>
                </a:ext>
              </a:extLst>
            </p:cNvPr>
            <p:cNvSpPr/>
            <p:nvPr/>
          </p:nvSpPr>
          <p:spPr>
            <a:xfrm>
              <a:off x="3727600" y="2387500"/>
              <a:ext cx="51800" cy="47100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3" name="Google Shape;2213;p43">
              <a:extLst>
                <a:ext uri="{FF2B5EF4-FFF2-40B4-BE49-F238E27FC236}">
                  <a16:creationId xmlns:a16="http://schemas.microsoft.com/office/drawing/2014/main" id="{6A98C05C-B1EB-4DAC-91EA-5AA1091CF6A6}"/>
                </a:ext>
              </a:extLst>
            </p:cNvPr>
            <p:cNvSpPr/>
            <p:nvPr/>
          </p:nvSpPr>
          <p:spPr>
            <a:xfrm>
              <a:off x="3722900" y="2426200"/>
              <a:ext cx="40825" cy="35075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4" name="Google Shape;2214;p43">
              <a:extLst>
                <a:ext uri="{FF2B5EF4-FFF2-40B4-BE49-F238E27FC236}">
                  <a16:creationId xmlns:a16="http://schemas.microsoft.com/office/drawing/2014/main" id="{A4A3F955-D901-4805-BC6B-286FFD7AA23E}"/>
                </a:ext>
              </a:extLst>
            </p:cNvPr>
            <p:cNvSpPr/>
            <p:nvPr/>
          </p:nvSpPr>
          <p:spPr>
            <a:xfrm>
              <a:off x="3758475" y="2449750"/>
              <a:ext cx="9950" cy="141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5" name="Google Shape;2215;p43">
              <a:extLst>
                <a:ext uri="{FF2B5EF4-FFF2-40B4-BE49-F238E27FC236}">
                  <a16:creationId xmlns:a16="http://schemas.microsoft.com/office/drawing/2014/main" id="{E5BC1C59-CE60-4F07-BF22-D433A78F6068}"/>
                </a:ext>
              </a:extLst>
            </p:cNvPr>
            <p:cNvSpPr/>
            <p:nvPr/>
          </p:nvSpPr>
          <p:spPr>
            <a:xfrm>
              <a:off x="3552375" y="2346700"/>
              <a:ext cx="58075" cy="76900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06" name="Google Shape;2216;p43">
              <a:extLst>
                <a:ext uri="{FF2B5EF4-FFF2-40B4-BE49-F238E27FC236}">
                  <a16:creationId xmlns:a16="http://schemas.microsoft.com/office/drawing/2014/main" id="{293BB827-B4A6-435D-BFA0-E8474F0FE9B9}"/>
                </a:ext>
              </a:extLst>
            </p:cNvPr>
            <p:cNvGrpSpPr/>
            <p:nvPr/>
          </p:nvGrpSpPr>
          <p:grpSpPr>
            <a:xfrm>
              <a:off x="3586375" y="2281300"/>
              <a:ext cx="125025" cy="175275"/>
              <a:chOff x="3586375" y="2281300"/>
              <a:chExt cx="125025" cy="175275"/>
            </a:xfrm>
            <a:grpFill/>
          </p:grpSpPr>
          <p:sp>
            <p:nvSpPr>
              <p:cNvPr id="1320" name="Google Shape;2217;p43">
                <a:extLst>
                  <a:ext uri="{FF2B5EF4-FFF2-40B4-BE49-F238E27FC236}">
                    <a16:creationId xmlns:a16="http://schemas.microsoft.com/office/drawing/2014/main" id="{AB46D252-F1A8-4C24-A605-08DD7D7B393D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1" name="Google Shape;2218;p43">
                <a:extLst>
                  <a:ext uri="{FF2B5EF4-FFF2-40B4-BE49-F238E27FC236}">
                    <a16:creationId xmlns:a16="http://schemas.microsoft.com/office/drawing/2014/main" id="{584FC491-3D6C-477E-824D-2493E0F53A8D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207" name="Google Shape;2219;p43">
              <a:extLst>
                <a:ext uri="{FF2B5EF4-FFF2-40B4-BE49-F238E27FC236}">
                  <a16:creationId xmlns:a16="http://schemas.microsoft.com/office/drawing/2014/main" id="{ABE32327-930B-4499-8965-163AA6235EA0}"/>
                </a:ext>
              </a:extLst>
            </p:cNvPr>
            <p:cNvSpPr/>
            <p:nvPr/>
          </p:nvSpPr>
          <p:spPr>
            <a:xfrm>
              <a:off x="4300900" y="3419025"/>
              <a:ext cx="109875" cy="205600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08" name="Google Shape;2220;p43">
              <a:extLst>
                <a:ext uri="{FF2B5EF4-FFF2-40B4-BE49-F238E27FC236}">
                  <a16:creationId xmlns:a16="http://schemas.microsoft.com/office/drawing/2014/main" id="{A9CD1F29-8565-4F34-876F-2E73C2B69583}"/>
                </a:ext>
              </a:extLst>
            </p:cNvPr>
            <p:cNvGrpSpPr/>
            <p:nvPr/>
          </p:nvGrpSpPr>
          <p:grpSpPr>
            <a:xfrm>
              <a:off x="5298975" y="3412225"/>
              <a:ext cx="576450" cy="616225"/>
              <a:chOff x="5298975" y="3412225"/>
              <a:chExt cx="576450" cy="616225"/>
            </a:xfrm>
            <a:grpFill/>
          </p:grpSpPr>
          <p:sp>
            <p:nvSpPr>
              <p:cNvPr id="1318" name="Google Shape;2221;p43">
                <a:extLst>
                  <a:ext uri="{FF2B5EF4-FFF2-40B4-BE49-F238E27FC236}">
                    <a16:creationId xmlns:a16="http://schemas.microsoft.com/office/drawing/2014/main" id="{3045652E-B24C-480B-9A9A-22B86ECCE0E4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9" name="Google Shape;2222;p43">
                <a:extLst>
                  <a:ext uri="{FF2B5EF4-FFF2-40B4-BE49-F238E27FC236}">
                    <a16:creationId xmlns:a16="http://schemas.microsoft.com/office/drawing/2014/main" id="{B327A236-F97F-45E8-BB01-CB596AF99FED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209" name="Google Shape;2223;p43">
              <a:extLst>
                <a:ext uri="{FF2B5EF4-FFF2-40B4-BE49-F238E27FC236}">
                  <a16:creationId xmlns:a16="http://schemas.microsoft.com/office/drawing/2014/main" id="{CA7B4CDA-8704-4951-A36B-79DDA2AAE777}"/>
                </a:ext>
              </a:extLst>
            </p:cNvPr>
            <p:cNvGrpSpPr/>
            <p:nvPr/>
          </p:nvGrpSpPr>
          <p:grpSpPr>
            <a:xfrm>
              <a:off x="5952300" y="3852150"/>
              <a:ext cx="231225" cy="287200"/>
              <a:chOff x="5952300" y="3852150"/>
              <a:chExt cx="231225" cy="287200"/>
            </a:xfrm>
            <a:grpFill/>
          </p:grpSpPr>
          <p:sp>
            <p:nvSpPr>
              <p:cNvPr id="1316" name="Google Shape;2224;p43">
                <a:extLst>
                  <a:ext uri="{FF2B5EF4-FFF2-40B4-BE49-F238E27FC236}">
                    <a16:creationId xmlns:a16="http://schemas.microsoft.com/office/drawing/2014/main" id="{E5053A40-8635-437C-B91A-D1ECC85D1E0D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7" name="Google Shape;2225;p43">
                <a:extLst>
                  <a:ext uri="{FF2B5EF4-FFF2-40B4-BE49-F238E27FC236}">
                    <a16:creationId xmlns:a16="http://schemas.microsoft.com/office/drawing/2014/main" id="{74D7F535-D22B-4E35-94B6-4744CF2097C1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210" name="Google Shape;2226;p43">
              <a:extLst>
                <a:ext uri="{FF2B5EF4-FFF2-40B4-BE49-F238E27FC236}">
                  <a16:creationId xmlns:a16="http://schemas.microsoft.com/office/drawing/2014/main" id="{54B616CE-4A4C-41B4-BDAC-67B3241685DB}"/>
                </a:ext>
              </a:extLst>
            </p:cNvPr>
            <p:cNvSpPr/>
            <p:nvPr/>
          </p:nvSpPr>
          <p:spPr>
            <a:xfrm>
              <a:off x="3399625" y="2088800"/>
              <a:ext cx="127125" cy="77450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1" name="Google Shape;2227;p43">
              <a:extLst>
                <a:ext uri="{FF2B5EF4-FFF2-40B4-BE49-F238E27FC236}">
                  <a16:creationId xmlns:a16="http://schemas.microsoft.com/office/drawing/2014/main" id="{902085C6-1C33-4CC8-A48C-B43FFA68C96E}"/>
                </a:ext>
              </a:extLst>
            </p:cNvPr>
            <p:cNvSpPr/>
            <p:nvPr/>
          </p:nvSpPr>
          <p:spPr>
            <a:xfrm>
              <a:off x="4616850" y="2275025"/>
              <a:ext cx="885625" cy="661225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2" name="Google Shape;2228;p43">
              <a:extLst>
                <a:ext uri="{FF2B5EF4-FFF2-40B4-BE49-F238E27FC236}">
                  <a16:creationId xmlns:a16="http://schemas.microsoft.com/office/drawing/2014/main" id="{E5E12151-F25E-4104-B589-536199AD3AB1}"/>
                </a:ext>
              </a:extLst>
            </p:cNvPr>
            <p:cNvSpPr/>
            <p:nvPr/>
          </p:nvSpPr>
          <p:spPr>
            <a:xfrm>
              <a:off x="5150925" y="2903250"/>
              <a:ext cx="1600" cy="2125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3" name="Google Shape;2229;p43">
              <a:extLst>
                <a:ext uri="{FF2B5EF4-FFF2-40B4-BE49-F238E27FC236}">
                  <a16:creationId xmlns:a16="http://schemas.microsoft.com/office/drawing/2014/main" id="{16DB3444-6AEA-4A0F-94A2-79D2AEDC11A3}"/>
                </a:ext>
              </a:extLst>
            </p:cNvPr>
            <p:cNvSpPr/>
            <p:nvPr/>
          </p:nvSpPr>
          <p:spPr>
            <a:xfrm>
              <a:off x="5134200" y="2918425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4" name="Google Shape;2230;p43">
              <a:extLst>
                <a:ext uri="{FF2B5EF4-FFF2-40B4-BE49-F238E27FC236}">
                  <a16:creationId xmlns:a16="http://schemas.microsoft.com/office/drawing/2014/main" id="{151B4644-9630-4664-BBF5-EFB80469E0D7}"/>
                </a:ext>
              </a:extLst>
            </p:cNvPr>
            <p:cNvSpPr/>
            <p:nvPr/>
          </p:nvSpPr>
          <p:spPr>
            <a:xfrm>
              <a:off x="4608475" y="2660550"/>
              <a:ext cx="5275" cy="1600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5" name="Google Shape;2231;p43">
              <a:extLst>
                <a:ext uri="{FF2B5EF4-FFF2-40B4-BE49-F238E27FC236}">
                  <a16:creationId xmlns:a16="http://schemas.microsoft.com/office/drawing/2014/main" id="{EEB6ECDE-D491-4744-A3F0-A23AC73A0187}"/>
                </a:ext>
              </a:extLst>
            </p:cNvPr>
            <p:cNvSpPr/>
            <p:nvPr/>
          </p:nvSpPr>
          <p:spPr>
            <a:xfrm>
              <a:off x="4302475" y="2310075"/>
              <a:ext cx="547700" cy="287725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6" name="Google Shape;2232;p43">
              <a:extLst>
                <a:ext uri="{FF2B5EF4-FFF2-40B4-BE49-F238E27FC236}">
                  <a16:creationId xmlns:a16="http://schemas.microsoft.com/office/drawing/2014/main" id="{8ADFF790-DB68-4D78-B4E2-2041D52E7CB2}"/>
                </a:ext>
              </a:extLst>
            </p:cNvPr>
            <p:cNvSpPr/>
            <p:nvPr/>
          </p:nvSpPr>
          <p:spPr>
            <a:xfrm>
              <a:off x="4443200" y="2520875"/>
              <a:ext cx="231750" cy="144400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7" name="Google Shape;2233;p43">
              <a:extLst>
                <a:ext uri="{FF2B5EF4-FFF2-40B4-BE49-F238E27FC236}">
                  <a16:creationId xmlns:a16="http://schemas.microsoft.com/office/drawing/2014/main" id="{32D15803-A3BA-404B-AC00-7805654AB6CE}"/>
                </a:ext>
              </a:extLst>
            </p:cNvPr>
            <p:cNvSpPr/>
            <p:nvPr/>
          </p:nvSpPr>
          <p:spPr>
            <a:xfrm>
              <a:off x="4401875" y="2571100"/>
              <a:ext cx="207150" cy="130275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18" name="Google Shape;2234;p43">
              <a:extLst>
                <a:ext uri="{FF2B5EF4-FFF2-40B4-BE49-F238E27FC236}">
                  <a16:creationId xmlns:a16="http://schemas.microsoft.com/office/drawing/2014/main" id="{445A4550-895E-46DB-9943-000C333E5367}"/>
                </a:ext>
              </a:extLst>
            </p:cNvPr>
            <p:cNvGrpSpPr/>
            <p:nvPr/>
          </p:nvGrpSpPr>
          <p:grpSpPr>
            <a:xfrm>
              <a:off x="4842300" y="3099950"/>
              <a:ext cx="31425" cy="59650"/>
              <a:chOff x="4842300" y="3099950"/>
              <a:chExt cx="31425" cy="59650"/>
            </a:xfrm>
            <a:grpFill/>
          </p:grpSpPr>
          <p:sp>
            <p:nvSpPr>
              <p:cNvPr id="1312" name="Google Shape;2235;p43">
                <a:extLst>
                  <a:ext uri="{FF2B5EF4-FFF2-40B4-BE49-F238E27FC236}">
                    <a16:creationId xmlns:a16="http://schemas.microsoft.com/office/drawing/2014/main" id="{A0C5C3E3-FF42-473B-912E-C97B2B3C89A8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3" name="Google Shape;2236;p43">
                <a:extLst>
                  <a:ext uri="{FF2B5EF4-FFF2-40B4-BE49-F238E27FC236}">
                    <a16:creationId xmlns:a16="http://schemas.microsoft.com/office/drawing/2014/main" id="{59CA1375-E4D1-4C33-A629-1991A06F556E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4" name="Google Shape;2237;p43">
                <a:extLst>
                  <a:ext uri="{FF2B5EF4-FFF2-40B4-BE49-F238E27FC236}">
                    <a16:creationId xmlns:a16="http://schemas.microsoft.com/office/drawing/2014/main" id="{F2E57A32-A25E-442A-B0B5-91063EB689C2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5" name="Google Shape;2238;p43">
                <a:extLst>
                  <a:ext uri="{FF2B5EF4-FFF2-40B4-BE49-F238E27FC236}">
                    <a16:creationId xmlns:a16="http://schemas.microsoft.com/office/drawing/2014/main" id="{E05F23DD-F556-4D27-98B5-5F44A0143BD4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219" name="Google Shape;2239;p43">
              <a:extLst>
                <a:ext uri="{FF2B5EF4-FFF2-40B4-BE49-F238E27FC236}">
                  <a16:creationId xmlns:a16="http://schemas.microsoft.com/office/drawing/2014/main" id="{2D50BD06-7453-47F8-9CC1-C43D5B3D39BC}"/>
                </a:ext>
              </a:extLst>
            </p:cNvPr>
            <p:cNvSpPr/>
            <p:nvPr/>
          </p:nvSpPr>
          <p:spPr>
            <a:xfrm>
              <a:off x="4663400" y="2731150"/>
              <a:ext cx="405425" cy="396025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0" name="Google Shape;2240;p43">
              <a:extLst>
                <a:ext uri="{FF2B5EF4-FFF2-40B4-BE49-F238E27FC236}">
                  <a16:creationId xmlns:a16="http://schemas.microsoft.com/office/drawing/2014/main" id="{2072FA44-5816-40CC-9A4F-2EA56DE6EB11}"/>
                </a:ext>
              </a:extLst>
            </p:cNvPr>
            <p:cNvSpPr/>
            <p:nvPr/>
          </p:nvSpPr>
          <p:spPr>
            <a:xfrm>
              <a:off x="4822425" y="2778250"/>
              <a:ext cx="119300" cy="63825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1" name="Google Shape;2241;p43">
              <a:extLst>
                <a:ext uri="{FF2B5EF4-FFF2-40B4-BE49-F238E27FC236}">
                  <a16:creationId xmlns:a16="http://schemas.microsoft.com/office/drawing/2014/main" id="{32341725-E59E-4DE5-A6E1-DD3F7366E276}"/>
                </a:ext>
              </a:extLst>
            </p:cNvPr>
            <p:cNvSpPr/>
            <p:nvPr/>
          </p:nvSpPr>
          <p:spPr>
            <a:xfrm>
              <a:off x="4547800" y="2671000"/>
              <a:ext cx="200375" cy="220775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2" name="Google Shape;2242;p43">
              <a:extLst>
                <a:ext uri="{FF2B5EF4-FFF2-40B4-BE49-F238E27FC236}">
                  <a16:creationId xmlns:a16="http://schemas.microsoft.com/office/drawing/2014/main" id="{FA062545-5766-48B5-A02B-CE29D13AA7B0}"/>
                </a:ext>
              </a:extLst>
            </p:cNvPr>
            <p:cNvSpPr/>
            <p:nvPr/>
          </p:nvSpPr>
          <p:spPr>
            <a:xfrm>
              <a:off x="4533150" y="2640675"/>
              <a:ext cx="191475" cy="159550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3" name="Google Shape;2243;p43">
              <a:extLst>
                <a:ext uri="{FF2B5EF4-FFF2-40B4-BE49-F238E27FC236}">
                  <a16:creationId xmlns:a16="http://schemas.microsoft.com/office/drawing/2014/main" id="{AD24BFD2-5623-4725-A29D-6A40565D33AB}"/>
                </a:ext>
              </a:extLst>
            </p:cNvPr>
            <p:cNvSpPr/>
            <p:nvPr/>
          </p:nvSpPr>
          <p:spPr>
            <a:xfrm>
              <a:off x="3978150" y="2401100"/>
              <a:ext cx="237525" cy="148050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4" name="Google Shape;2244;p43">
              <a:extLst>
                <a:ext uri="{FF2B5EF4-FFF2-40B4-BE49-F238E27FC236}">
                  <a16:creationId xmlns:a16="http://schemas.microsoft.com/office/drawing/2014/main" id="{58392D9A-71F5-48AB-BF20-071AD2A893AD}"/>
                </a:ext>
              </a:extLst>
            </p:cNvPr>
            <p:cNvSpPr/>
            <p:nvPr/>
          </p:nvSpPr>
          <p:spPr>
            <a:xfrm>
              <a:off x="4036750" y="2474325"/>
              <a:ext cx="49725" cy="55475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5" name="Google Shape;2245;p43">
              <a:extLst>
                <a:ext uri="{FF2B5EF4-FFF2-40B4-BE49-F238E27FC236}">
                  <a16:creationId xmlns:a16="http://schemas.microsoft.com/office/drawing/2014/main" id="{BCDFEE42-A7BA-4CD7-AB9E-39FB1598C33C}"/>
                </a:ext>
              </a:extLst>
            </p:cNvPr>
            <p:cNvSpPr/>
            <p:nvPr/>
          </p:nvSpPr>
          <p:spPr>
            <a:xfrm>
              <a:off x="3957250" y="2483750"/>
              <a:ext cx="127650" cy="81625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6" name="Google Shape;2246;p43">
              <a:extLst>
                <a:ext uri="{FF2B5EF4-FFF2-40B4-BE49-F238E27FC236}">
                  <a16:creationId xmlns:a16="http://schemas.microsoft.com/office/drawing/2014/main" id="{E3A4F6C5-25B3-49E3-B320-3E20142F8FE2}"/>
                </a:ext>
              </a:extLst>
            </p:cNvPr>
            <p:cNvSpPr/>
            <p:nvPr/>
          </p:nvSpPr>
          <p:spPr>
            <a:xfrm>
              <a:off x="3989150" y="2555400"/>
              <a:ext cx="83725" cy="52850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27" name="Google Shape;2247;p43">
              <a:extLst>
                <a:ext uri="{FF2B5EF4-FFF2-40B4-BE49-F238E27FC236}">
                  <a16:creationId xmlns:a16="http://schemas.microsoft.com/office/drawing/2014/main" id="{D8C07F7A-132C-456C-91A0-03B63312B622}"/>
                </a:ext>
              </a:extLst>
            </p:cNvPr>
            <p:cNvGrpSpPr/>
            <p:nvPr/>
          </p:nvGrpSpPr>
          <p:grpSpPr>
            <a:xfrm>
              <a:off x="3866750" y="2520350"/>
              <a:ext cx="78475" cy="60700"/>
              <a:chOff x="3866750" y="2520350"/>
              <a:chExt cx="78475" cy="60700"/>
            </a:xfrm>
            <a:grpFill/>
          </p:grpSpPr>
          <p:sp>
            <p:nvSpPr>
              <p:cNvPr id="1308" name="Google Shape;2248;p43">
                <a:extLst>
                  <a:ext uri="{FF2B5EF4-FFF2-40B4-BE49-F238E27FC236}">
                    <a16:creationId xmlns:a16="http://schemas.microsoft.com/office/drawing/2014/main" id="{8C6E195E-3C01-4E00-93EA-B3F5E92F43BE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9" name="Google Shape;2249;p43">
                <a:extLst>
                  <a:ext uri="{FF2B5EF4-FFF2-40B4-BE49-F238E27FC236}">
                    <a16:creationId xmlns:a16="http://schemas.microsoft.com/office/drawing/2014/main" id="{8B129F60-4BC2-49FD-AFF5-A01220482D43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0" name="Google Shape;2250;p43">
                <a:extLst>
                  <a:ext uri="{FF2B5EF4-FFF2-40B4-BE49-F238E27FC236}">
                    <a16:creationId xmlns:a16="http://schemas.microsoft.com/office/drawing/2014/main" id="{E0D9AE97-DED3-4FA7-AB2C-9C64A1E5D1C1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1" name="Google Shape;2251;p43">
                <a:extLst>
                  <a:ext uri="{FF2B5EF4-FFF2-40B4-BE49-F238E27FC236}">
                    <a16:creationId xmlns:a16="http://schemas.microsoft.com/office/drawing/2014/main" id="{68616B30-49CB-4FC4-89C1-D2A92BDE5277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228" name="Google Shape;2252;p43">
              <a:extLst>
                <a:ext uri="{FF2B5EF4-FFF2-40B4-BE49-F238E27FC236}">
                  <a16:creationId xmlns:a16="http://schemas.microsoft.com/office/drawing/2014/main" id="{39C3B9BC-E570-4EE6-8923-5F9599B269A4}"/>
                </a:ext>
              </a:extLst>
            </p:cNvPr>
            <p:cNvSpPr/>
            <p:nvPr/>
          </p:nvSpPr>
          <p:spPr>
            <a:xfrm>
              <a:off x="3799775" y="2577900"/>
              <a:ext cx="14675" cy="29325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9" name="Google Shape;2253;p43">
              <a:extLst>
                <a:ext uri="{FF2B5EF4-FFF2-40B4-BE49-F238E27FC236}">
                  <a16:creationId xmlns:a16="http://schemas.microsoft.com/office/drawing/2014/main" id="{0037FCC1-2DD4-4206-992D-B2A9FCD59166}"/>
                </a:ext>
              </a:extLst>
            </p:cNvPr>
            <p:cNvSpPr/>
            <p:nvPr/>
          </p:nvSpPr>
          <p:spPr>
            <a:xfrm>
              <a:off x="3567525" y="2564825"/>
              <a:ext cx="160625" cy="134450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0" name="Google Shape;2254;p43">
              <a:extLst>
                <a:ext uri="{FF2B5EF4-FFF2-40B4-BE49-F238E27FC236}">
                  <a16:creationId xmlns:a16="http://schemas.microsoft.com/office/drawing/2014/main" id="{96EB51E3-C2B3-42B9-B45A-CF924948F141}"/>
                </a:ext>
              </a:extLst>
            </p:cNvPr>
            <p:cNvSpPr/>
            <p:nvPr/>
          </p:nvSpPr>
          <p:spPr>
            <a:xfrm>
              <a:off x="4298300" y="2628625"/>
              <a:ext cx="25125" cy="19925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1" name="Google Shape;2255;p43">
              <a:extLst>
                <a:ext uri="{FF2B5EF4-FFF2-40B4-BE49-F238E27FC236}">
                  <a16:creationId xmlns:a16="http://schemas.microsoft.com/office/drawing/2014/main" id="{C388F3A3-994E-4694-AA90-2256EE4C0EFD}"/>
                </a:ext>
              </a:extLst>
            </p:cNvPr>
            <p:cNvSpPr/>
            <p:nvPr/>
          </p:nvSpPr>
          <p:spPr>
            <a:xfrm>
              <a:off x="4292025" y="2631250"/>
              <a:ext cx="295050" cy="237500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" name="Google Shape;2256;p43">
              <a:extLst>
                <a:ext uri="{FF2B5EF4-FFF2-40B4-BE49-F238E27FC236}">
                  <a16:creationId xmlns:a16="http://schemas.microsoft.com/office/drawing/2014/main" id="{0A0EEA21-308D-413E-AE7F-BD0F5C4267D4}"/>
                </a:ext>
              </a:extLst>
            </p:cNvPr>
            <p:cNvSpPr/>
            <p:nvPr/>
          </p:nvSpPr>
          <p:spPr>
            <a:xfrm>
              <a:off x="4277375" y="2602475"/>
              <a:ext cx="51800" cy="43975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" name="Google Shape;2257;p43">
              <a:extLst>
                <a:ext uri="{FF2B5EF4-FFF2-40B4-BE49-F238E27FC236}">
                  <a16:creationId xmlns:a16="http://schemas.microsoft.com/office/drawing/2014/main" id="{09371C28-A6A9-4973-B8B5-C2823E915D58}"/>
                </a:ext>
              </a:extLst>
            </p:cNvPr>
            <p:cNvSpPr/>
            <p:nvPr/>
          </p:nvSpPr>
          <p:spPr>
            <a:xfrm>
              <a:off x="4044600" y="2592025"/>
              <a:ext cx="260525" cy="107250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" name="Google Shape;2258;p43">
              <a:extLst>
                <a:ext uri="{FF2B5EF4-FFF2-40B4-BE49-F238E27FC236}">
                  <a16:creationId xmlns:a16="http://schemas.microsoft.com/office/drawing/2014/main" id="{ACFA3912-BE84-4492-8BE8-5658B3BC99AB}"/>
                </a:ext>
              </a:extLst>
            </p:cNvPr>
            <p:cNvSpPr/>
            <p:nvPr/>
          </p:nvSpPr>
          <p:spPr>
            <a:xfrm>
              <a:off x="4041450" y="2592550"/>
              <a:ext cx="39775" cy="35075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5" name="Google Shape;2259;p43">
              <a:extLst>
                <a:ext uri="{FF2B5EF4-FFF2-40B4-BE49-F238E27FC236}">
                  <a16:creationId xmlns:a16="http://schemas.microsoft.com/office/drawing/2014/main" id="{44DFF098-ECC1-4F43-9595-324865A99B2E}"/>
                </a:ext>
              </a:extLst>
            </p:cNvPr>
            <p:cNvSpPr/>
            <p:nvPr/>
          </p:nvSpPr>
          <p:spPr>
            <a:xfrm>
              <a:off x="4231325" y="2673625"/>
              <a:ext cx="139700" cy="134450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6" name="Google Shape;2260;p43">
              <a:extLst>
                <a:ext uri="{FF2B5EF4-FFF2-40B4-BE49-F238E27FC236}">
                  <a16:creationId xmlns:a16="http://schemas.microsoft.com/office/drawing/2014/main" id="{E4FEB2B3-90B3-4BC6-B5AF-EC93226E5979}"/>
                </a:ext>
              </a:extLst>
            </p:cNvPr>
            <p:cNvSpPr/>
            <p:nvPr/>
          </p:nvSpPr>
          <p:spPr>
            <a:xfrm>
              <a:off x="4345375" y="2791325"/>
              <a:ext cx="25125" cy="25650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7" name="Google Shape;2261;p43">
              <a:extLst>
                <a:ext uri="{FF2B5EF4-FFF2-40B4-BE49-F238E27FC236}">
                  <a16:creationId xmlns:a16="http://schemas.microsoft.com/office/drawing/2014/main" id="{BEEEDB68-96DB-465E-B302-520550E6611B}"/>
                </a:ext>
              </a:extLst>
            </p:cNvPr>
            <p:cNvSpPr/>
            <p:nvPr/>
          </p:nvSpPr>
          <p:spPr>
            <a:xfrm>
              <a:off x="4136125" y="2704475"/>
              <a:ext cx="32475" cy="18350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8" name="Google Shape;2262;p43">
              <a:extLst>
                <a:ext uri="{FF2B5EF4-FFF2-40B4-BE49-F238E27FC236}">
                  <a16:creationId xmlns:a16="http://schemas.microsoft.com/office/drawing/2014/main" id="{DB3F9ADC-6AFE-427E-8F87-8B501360FE5B}"/>
                </a:ext>
              </a:extLst>
            </p:cNvPr>
            <p:cNvSpPr/>
            <p:nvPr/>
          </p:nvSpPr>
          <p:spPr>
            <a:xfrm>
              <a:off x="4184250" y="2677275"/>
              <a:ext cx="90000" cy="80075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9" name="Google Shape;2263;p43">
              <a:extLst>
                <a:ext uri="{FF2B5EF4-FFF2-40B4-BE49-F238E27FC236}">
                  <a16:creationId xmlns:a16="http://schemas.microsoft.com/office/drawing/2014/main" id="{819FC6AF-C768-4615-B671-BCA4E43E1072}"/>
                </a:ext>
              </a:extLst>
            </p:cNvPr>
            <p:cNvSpPr/>
            <p:nvPr/>
          </p:nvSpPr>
          <p:spPr>
            <a:xfrm>
              <a:off x="4165950" y="2741625"/>
              <a:ext cx="22000" cy="63850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0" name="Google Shape;2264;p43">
              <a:extLst>
                <a:ext uri="{FF2B5EF4-FFF2-40B4-BE49-F238E27FC236}">
                  <a16:creationId xmlns:a16="http://schemas.microsoft.com/office/drawing/2014/main" id="{B0396F03-56C3-4E65-B9F2-9EF55890E4B4}"/>
                </a:ext>
              </a:extLst>
            </p:cNvPr>
            <p:cNvSpPr/>
            <p:nvPr/>
          </p:nvSpPr>
          <p:spPr>
            <a:xfrm>
              <a:off x="4185300" y="2741625"/>
              <a:ext cx="5775" cy="13100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1" name="Google Shape;2265;p43">
              <a:extLst>
                <a:ext uri="{FF2B5EF4-FFF2-40B4-BE49-F238E27FC236}">
                  <a16:creationId xmlns:a16="http://schemas.microsoft.com/office/drawing/2014/main" id="{DB9D55A9-3414-49EA-8F12-076DB39C542C}"/>
                </a:ext>
              </a:extLst>
            </p:cNvPr>
            <p:cNvSpPr/>
            <p:nvPr/>
          </p:nvSpPr>
          <p:spPr>
            <a:xfrm>
              <a:off x="4179025" y="2755750"/>
              <a:ext cx="7875" cy="18325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2" name="Google Shape;2266;p43">
              <a:extLst>
                <a:ext uri="{FF2B5EF4-FFF2-40B4-BE49-F238E27FC236}">
                  <a16:creationId xmlns:a16="http://schemas.microsoft.com/office/drawing/2014/main" id="{0DDDC934-CF40-477D-81B6-AE9CAF650CEA}"/>
                </a:ext>
              </a:extLst>
            </p:cNvPr>
            <p:cNvSpPr/>
            <p:nvPr/>
          </p:nvSpPr>
          <p:spPr>
            <a:xfrm>
              <a:off x="4179025" y="2721750"/>
              <a:ext cx="18850" cy="23550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3" name="Google Shape;2267;p43">
              <a:extLst>
                <a:ext uri="{FF2B5EF4-FFF2-40B4-BE49-F238E27FC236}">
                  <a16:creationId xmlns:a16="http://schemas.microsoft.com/office/drawing/2014/main" id="{D6391D82-3E31-45B0-AE52-898B21892145}"/>
                </a:ext>
              </a:extLst>
            </p:cNvPr>
            <p:cNvSpPr/>
            <p:nvPr/>
          </p:nvSpPr>
          <p:spPr>
            <a:xfrm>
              <a:off x="4180075" y="2740050"/>
              <a:ext cx="58075" cy="71700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4" name="Google Shape;2268;p43">
              <a:extLst>
                <a:ext uri="{FF2B5EF4-FFF2-40B4-BE49-F238E27FC236}">
                  <a16:creationId xmlns:a16="http://schemas.microsoft.com/office/drawing/2014/main" id="{949241D0-E686-44F0-976D-A488B52F93DE}"/>
                </a:ext>
              </a:extLst>
            </p:cNvPr>
            <p:cNvSpPr/>
            <p:nvPr/>
          </p:nvSpPr>
          <p:spPr>
            <a:xfrm>
              <a:off x="4179025" y="2758875"/>
              <a:ext cx="299225" cy="252175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5" name="Google Shape;2269;p43">
              <a:extLst>
                <a:ext uri="{FF2B5EF4-FFF2-40B4-BE49-F238E27FC236}">
                  <a16:creationId xmlns:a16="http://schemas.microsoft.com/office/drawing/2014/main" id="{23E89A90-0AA6-402B-A676-032C28E1EA92}"/>
                </a:ext>
              </a:extLst>
            </p:cNvPr>
            <p:cNvSpPr/>
            <p:nvPr/>
          </p:nvSpPr>
          <p:spPr>
            <a:xfrm>
              <a:off x="4409700" y="2852525"/>
              <a:ext cx="11025" cy="24075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6" name="Google Shape;2270;p43">
              <a:extLst>
                <a:ext uri="{FF2B5EF4-FFF2-40B4-BE49-F238E27FC236}">
                  <a16:creationId xmlns:a16="http://schemas.microsoft.com/office/drawing/2014/main" id="{F57BA260-763E-4ECF-A8A2-E4B0064FE994}"/>
                </a:ext>
              </a:extLst>
            </p:cNvPr>
            <p:cNvSpPr/>
            <p:nvPr/>
          </p:nvSpPr>
          <p:spPr>
            <a:xfrm>
              <a:off x="4421225" y="2854100"/>
              <a:ext cx="69075" cy="54425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7" name="Google Shape;2271;p43">
              <a:extLst>
                <a:ext uri="{FF2B5EF4-FFF2-40B4-BE49-F238E27FC236}">
                  <a16:creationId xmlns:a16="http://schemas.microsoft.com/office/drawing/2014/main" id="{2699B5DA-DD01-4ED9-B47C-476EB6897A9D}"/>
                </a:ext>
              </a:extLst>
            </p:cNvPr>
            <p:cNvSpPr/>
            <p:nvPr/>
          </p:nvSpPr>
          <p:spPr>
            <a:xfrm>
              <a:off x="4434300" y="2866125"/>
              <a:ext cx="108300" cy="133400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8" name="Google Shape;2272;p43">
              <a:extLst>
                <a:ext uri="{FF2B5EF4-FFF2-40B4-BE49-F238E27FC236}">
                  <a16:creationId xmlns:a16="http://schemas.microsoft.com/office/drawing/2014/main" id="{3430F0E0-466A-4E87-9829-3DFA0D0F8454}"/>
                </a:ext>
              </a:extLst>
            </p:cNvPr>
            <p:cNvSpPr/>
            <p:nvPr/>
          </p:nvSpPr>
          <p:spPr>
            <a:xfrm>
              <a:off x="4483475" y="2847275"/>
              <a:ext cx="5775" cy="13125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9" name="Google Shape;2273;p43">
              <a:extLst>
                <a:ext uri="{FF2B5EF4-FFF2-40B4-BE49-F238E27FC236}">
                  <a16:creationId xmlns:a16="http://schemas.microsoft.com/office/drawing/2014/main" id="{3345C778-1C26-481B-A5AE-8E91EBFAD7AF}"/>
                </a:ext>
              </a:extLst>
            </p:cNvPr>
            <p:cNvSpPr/>
            <p:nvPr/>
          </p:nvSpPr>
          <p:spPr>
            <a:xfrm>
              <a:off x="4300375" y="2959750"/>
              <a:ext cx="153825" cy="99925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0" name="Google Shape;2274;p43">
              <a:extLst>
                <a:ext uri="{FF2B5EF4-FFF2-40B4-BE49-F238E27FC236}">
                  <a16:creationId xmlns:a16="http://schemas.microsoft.com/office/drawing/2014/main" id="{C4028DDB-F9E1-47E4-B253-79330DC7E298}"/>
                </a:ext>
              </a:extLst>
            </p:cNvPr>
            <p:cNvSpPr/>
            <p:nvPr/>
          </p:nvSpPr>
          <p:spPr>
            <a:xfrm>
              <a:off x="4035700" y="2769350"/>
              <a:ext cx="180500" cy="151725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1" name="Google Shape;2275;p43">
              <a:extLst>
                <a:ext uri="{FF2B5EF4-FFF2-40B4-BE49-F238E27FC236}">
                  <a16:creationId xmlns:a16="http://schemas.microsoft.com/office/drawing/2014/main" id="{F78B0096-847F-4CA3-A4FF-E05ACB8B06E5}"/>
                </a:ext>
              </a:extLst>
            </p:cNvPr>
            <p:cNvSpPr/>
            <p:nvPr/>
          </p:nvSpPr>
          <p:spPr>
            <a:xfrm>
              <a:off x="4003800" y="2919475"/>
              <a:ext cx="238550" cy="273600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2" name="Google Shape;2276;p43">
              <a:extLst>
                <a:ext uri="{FF2B5EF4-FFF2-40B4-BE49-F238E27FC236}">
                  <a16:creationId xmlns:a16="http://schemas.microsoft.com/office/drawing/2014/main" id="{2DA27141-BE12-4A6F-B4BB-A6196944F91B}"/>
                </a:ext>
              </a:extLst>
            </p:cNvPr>
            <p:cNvSpPr/>
            <p:nvPr/>
          </p:nvSpPr>
          <p:spPr>
            <a:xfrm>
              <a:off x="4166475" y="3025650"/>
              <a:ext cx="219725" cy="166900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3" name="Google Shape;2277;p43">
              <a:extLst>
                <a:ext uri="{FF2B5EF4-FFF2-40B4-BE49-F238E27FC236}">
                  <a16:creationId xmlns:a16="http://schemas.microsoft.com/office/drawing/2014/main" id="{8DA2BDBB-CAE0-46D4-A396-7A590FE575DC}"/>
                </a:ext>
              </a:extLst>
            </p:cNvPr>
            <p:cNvSpPr/>
            <p:nvPr/>
          </p:nvSpPr>
          <p:spPr>
            <a:xfrm>
              <a:off x="4213550" y="2979100"/>
              <a:ext cx="96800" cy="85825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4" name="Google Shape;2278;p43">
              <a:extLst>
                <a:ext uri="{FF2B5EF4-FFF2-40B4-BE49-F238E27FC236}">
                  <a16:creationId xmlns:a16="http://schemas.microsoft.com/office/drawing/2014/main" id="{8F6DC4CD-F3D5-4080-A1F0-E177C4FC851C}"/>
                </a:ext>
              </a:extLst>
            </p:cNvPr>
            <p:cNvSpPr/>
            <p:nvPr/>
          </p:nvSpPr>
          <p:spPr>
            <a:xfrm>
              <a:off x="4292025" y="3059150"/>
              <a:ext cx="21975" cy="26175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5" name="Google Shape;2279;p43">
              <a:extLst>
                <a:ext uri="{FF2B5EF4-FFF2-40B4-BE49-F238E27FC236}">
                  <a16:creationId xmlns:a16="http://schemas.microsoft.com/office/drawing/2014/main" id="{723D29ED-BC99-42EC-A972-8F75B3844973}"/>
                </a:ext>
              </a:extLst>
            </p:cNvPr>
            <p:cNvSpPr/>
            <p:nvPr/>
          </p:nvSpPr>
          <p:spPr>
            <a:xfrm>
              <a:off x="4282600" y="3069600"/>
              <a:ext cx="148050" cy="196175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6" name="Google Shape;2280;p43">
              <a:extLst>
                <a:ext uri="{FF2B5EF4-FFF2-40B4-BE49-F238E27FC236}">
                  <a16:creationId xmlns:a16="http://schemas.microsoft.com/office/drawing/2014/main" id="{9BB8CCD4-D528-4E38-948B-8370840DED55}"/>
                </a:ext>
              </a:extLst>
            </p:cNvPr>
            <p:cNvSpPr/>
            <p:nvPr/>
          </p:nvSpPr>
          <p:spPr>
            <a:xfrm>
              <a:off x="4175375" y="3163750"/>
              <a:ext cx="121375" cy="147025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7" name="Google Shape;2281;p43">
              <a:extLst>
                <a:ext uri="{FF2B5EF4-FFF2-40B4-BE49-F238E27FC236}">
                  <a16:creationId xmlns:a16="http://schemas.microsoft.com/office/drawing/2014/main" id="{E5747E1B-A3A7-48D4-9A70-2221F597DF43}"/>
                </a:ext>
              </a:extLst>
            </p:cNvPr>
            <p:cNvSpPr/>
            <p:nvPr/>
          </p:nvSpPr>
          <p:spPr>
            <a:xfrm>
              <a:off x="4145025" y="3258950"/>
              <a:ext cx="11000" cy="25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8" name="Google Shape;2282;p43">
              <a:extLst>
                <a:ext uri="{FF2B5EF4-FFF2-40B4-BE49-F238E27FC236}">
                  <a16:creationId xmlns:a16="http://schemas.microsoft.com/office/drawing/2014/main" id="{A5B182C5-CC4B-47C9-899C-D67CD711CB32}"/>
                </a:ext>
              </a:extLst>
            </p:cNvPr>
            <p:cNvSpPr/>
            <p:nvPr/>
          </p:nvSpPr>
          <p:spPr>
            <a:xfrm>
              <a:off x="4115200" y="3182075"/>
              <a:ext cx="83725" cy="82675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9" name="Google Shape;2283;p43">
              <a:extLst>
                <a:ext uri="{FF2B5EF4-FFF2-40B4-BE49-F238E27FC236}">
                  <a16:creationId xmlns:a16="http://schemas.microsoft.com/office/drawing/2014/main" id="{7D1DC65A-AC2F-493F-B030-59CAA08B6B69}"/>
                </a:ext>
              </a:extLst>
            </p:cNvPr>
            <p:cNvSpPr/>
            <p:nvPr/>
          </p:nvSpPr>
          <p:spPr>
            <a:xfrm>
              <a:off x="3898125" y="3081625"/>
              <a:ext cx="188350" cy="127150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0" name="Google Shape;2284;p43">
              <a:extLst>
                <a:ext uri="{FF2B5EF4-FFF2-40B4-BE49-F238E27FC236}">
                  <a16:creationId xmlns:a16="http://schemas.microsoft.com/office/drawing/2014/main" id="{80F5F6FC-CEC1-4BBE-83CB-5F06CDDDC1F6}"/>
                </a:ext>
              </a:extLst>
            </p:cNvPr>
            <p:cNvSpPr/>
            <p:nvPr/>
          </p:nvSpPr>
          <p:spPr>
            <a:xfrm>
              <a:off x="3821225" y="2747900"/>
              <a:ext cx="223400" cy="207700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1" name="Google Shape;2285;p43">
              <a:extLst>
                <a:ext uri="{FF2B5EF4-FFF2-40B4-BE49-F238E27FC236}">
                  <a16:creationId xmlns:a16="http://schemas.microsoft.com/office/drawing/2014/main" id="{FB27955E-6EA8-4AAB-8A7E-FFDB8D42B766}"/>
                </a:ext>
              </a:extLst>
            </p:cNvPr>
            <p:cNvSpPr/>
            <p:nvPr/>
          </p:nvSpPr>
          <p:spPr>
            <a:xfrm>
              <a:off x="3792975" y="2679900"/>
              <a:ext cx="57050" cy="111450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2" name="Google Shape;2286;p43">
              <a:extLst>
                <a:ext uri="{FF2B5EF4-FFF2-40B4-BE49-F238E27FC236}">
                  <a16:creationId xmlns:a16="http://schemas.microsoft.com/office/drawing/2014/main" id="{684F3E38-7717-4758-A110-58ABBD0534C2}"/>
                </a:ext>
              </a:extLst>
            </p:cNvPr>
            <p:cNvSpPr/>
            <p:nvPr/>
          </p:nvSpPr>
          <p:spPr>
            <a:xfrm>
              <a:off x="3568575" y="2683550"/>
              <a:ext cx="289825" cy="280400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3" name="Google Shape;2287;p43">
              <a:extLst>
                <a:ext uri="{FF2B5EF4-FFF2-40B4-BE49-F238E27FC236}">
                  <a16:creationId xmlns:a16="http://schemas.microsoft.com/office/drawing/2014/main" id="{A4A558C2-4C67-4714-87D9-4FB59F036DB6}"/>
                </a:ext>
              </a:extLst>
            </p:cNvPr>
            <p:cNvSpPr/>
            <p:nvPr/>
          </p:nvSpPr>
          <p:spPr>
            <a:xfrm>
              <a:off x="3511050" y="2702400"/>
              <a:ext cx="167400" cy="132350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4" name="Google Shape;2288;p43">
              <a:extLst>
                <a:ext uri="{FF2B5EF4-FFF2-40B4-BE49-F238E27FC236}">
                  <a16:creationId xmlns:a16="http://schemas.microsoft.com/office/drawing/2014/main" id="{44FA4DBA-7750-4B69-9C73-0E56D639E283}"/>
                </a:ext>
              </a:extLst>
            </p:cNvPr>
            <p:cNvSpPr/>
            <p:nvPr/>
          </p:nvSpPr>
          <p:spPr>
            <a:xfrm>
              <a:off x="3450875" y="2834200"/>
              <a:ext cx="118775" cy="95225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5" name="Google Shape;2289;p43">
              <a:extLst>
                <a:ext uri="{FF2B5EF4-FFF2-40B4-BE49-F238E27FC236}">
                  <a16:creationId xmlns:a16="http://schemas.microsoft.com/office/drawing/2014/main" id="{4BDCF5D8-B0D1-46E2-8D6C-77D8CDAE3908}"/>
                </a:ext>
              </a:extLst>
            </p:cNvPr>
            <p:cNvSpPr/>
            <p:nvPr/>
          </p:nvSpPr>
          <p:spPr>
            <a:xfrm>
              <a:off x="3450375" y="2838400"/>
              <a:ext cx="170550" cy="18780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6" name="Google Shape;2290;p43">
              <a:extLst>
                <a:ext uri="{FF2B5EF4-FFF2-40B4-BE49-F238E27FC236}">
                  <a16:creationId xmlns:a16="http://schemas.microsoft.com/office/drawing/2014/main" id="{971E16EF-3916-425F-B4FA-C4E612DA4FE6}"/>
                </a:ext>
              </a:extLst>
            </p:cNvPr>
            <p:cNvSpPr/>
            <p:nvPr/>
          </p:nvSpPr>
          <p:spPr>
            <a:xfrm>
              <a:off x="3518375" y="2873975"/>
              <a:ext cx="235400" cy="218150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7" name="Google Shape;2291;p43">
              <a:extLst>
                <a:ext uri="{FF2B5EF4-FFF2-40B4-BE49-F238E27FC236}">
                  <a16:creationId xmlns:a16="http://schemas.microsoft.com/office/drawing/2014/main" id="{A265DC0E-F644-431B-93B2-FD3FF7CACC35}"/>
                </a:ext>
              </a:extLst>
            </p:cNvPr>
            <p:cNvSpPr/>
            <p:nvPr/>
          </p:nvSpPr>
          <p:spPr>
            <a:xfrm>
              <a:off x="3617750" y="3020950"/>
              <a:ext cx="108825" cy="79025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8" name="Google Shape;2292;p43">
              <a:extLst>
                <a:ext uri="{FF2B5EF4-FFF2-40B4-BE49-F238E27FC236}">
                  <a16:creationId xmlns:a16="http://schemas.microsoft.com/office/drawing/2014/main" id="{0637D5AC-029F-404A-8159-A490D1DCD720}"/>
                </a:ext>
              </a:extLst>
            </p:cNvPr>
            <p:cNvSpPr/>
            <p:nvPr/>
          </p:nvSpPr>
          <p:spPr>
            <a:xfrm>
              <a:off x="3442525" y="2997925"/>
              <a:ext cx="93125" cy="68050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9" name="Google Shape;2293;p43">
              <a:extLst>
                <a:ext uri="{FF2B5EF4-FFF2-40B4-BE49-F238E27FC236}">
                  <a16:creationId xmlns:a16="http://schemas.microsoft.com/office/drawing/2014/main" id="{85F9E1AE-D39F-4AF0-8FF2-B41000F77A86}"/>
                </a:ext>
              </a:extLst>
            </p:cNvPr>
            <p:cNvSpPr/>
            <p:nvPr/>
          </p:nvSpPr>
          <p:spPr>
            <a:xfrm>
              <a:off x="3452975" y="3056525"/>
              <a:ext cx="44500" cy="26700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70" name="Google Shape;2294;p43">
              <a:extLst>
                <a:ext uri="{FF2B5EF4-FFF2-40B4-BE49-F238E27FC236}">
                  <a16:creationId xmlns:a16="http://schemas.microsoft.com/office/drawing/2014/main" id="{E25FFA0E-12DC-4FC8-A919-F1858A9E2F46}"/>
                </a:ext>
              </a:extLst>
            </p:cNvPr>
            <p:cNvGrpSpPr/>
            <p:nvPr/>
          </p:nvGrpSpPr>
          <p:grpSpPr>
            <a:xfrm>
              <a:off x="3450375" y="3038225"/>
              <a:ext cx="132875" cy="99400"/>
              <a:chOff x="3450375" y="3038225"/>
              <a:chExt cx="132875" cy="99400"/>
            </a:xfrm>
            <a:grpFill/>
          </p:grpSpPr>
          <p:sp>
            <p:nvSpPr>
              <p:cNvPr id="1306" name="Google Shape;2295;p43">
                <a:extLst>
                  <a:ext uri="{FF2B5EF4-FFF2-40B4-BE49-F238E27FC236}">
                    <a16:creationId xmlns:a16="http://schemas.microsoft.com/office/drawing/2014/main" id="{C887D3F7-37D2-4CB8-9C0D-602F837008B1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7" name="Google Shape;2296;p43">
                <a:extLst>
                  <a:ext uri="{FF2B5EF4-FFF2-40B4-BE49-F238E27FC236}">
                    <a16:creationId xmlns:a16="http://schemas.microsoft.com/office/drawing/2014/main" id="{482D3AF9-B7CD-41D0-B78E-5F98DF444B50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271" name="Google Shape;2297;p43">
              <a:extLst>
                <a:ext uri="{FF2B5EF4-FFF2-40B4-BE49-F238E27FC236}">
                  <a16:creationId xmlns:a16="http://schemas.microsoft.com/office/drawing/2014/main" id="{0E809B17-7452-45F1-B93A-79491E5445BF}"/>
                </a:ext>
              </a:extLst>
            </p:cNvPr>
            <p:cNvSpPr/>
            <p:nvPr/>
          </p:nvSpPr>
          <p:spPr>
            <a:xfrm>
              <a:off x="3503200" y="3095750"/>
              <a:ext cx="40300" cy="48150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2" name="Google Shape;2298;p43">
              <a:extLst>
                <a:ext uri="{FF2B5EF4-FFF2-40B4-BE49-F238E27FC236}">
                  <a16:creationId xmlns:a16="http://schemas.microsoft.com/office/drawing/2014/main" id="{2917230B-CD09-4011-BA49-05E815AA4909}"/>
                </a:ext>
              </a:extLst>
            </p:cNvPr>
            <p:cNvSpPr/>
            <p:nvPr/>
          </p:nvSpPr>
          <p:spPr>
            <a:xfrm>
              <a:off x="3529350" y="3117725"/>
              <a:ext cx="58600" cy="62800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3" name="Google Shape;2299;p43">
              <a:extLst>
                <a:ext uri="{FF2B5EF4-FFF2-40B4-BE49-F238E27FC236}">
                  <a16:creationId xmlns:a16="http://schemas.microsoft.com/office/drawing/2014/main" id="{445E9E47-1ECB-4123-8158-444EA7C3BE72}"/>
                </a:ext>
              </a:extLst>
            </p:cNvPr>
            <p:cNvSpPr/>
            <p:nvPr/>
          </p:nvSpPr>
          <p:spPr>
            <a:xfrm>
              <a:off x="3570150" y="3086875"/>
              <a:ext cx="89475" cy="94175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4" name="Google Shape;2300;p43">
              <a:extLst>
                <a:ext uri="{FF2B5EF4-FFF2-40B4-BE49-F238E27FC236}">
                  <a16:creationId xmlns:a16="http://schemas.microsoft.com/office/drawing/2014/main" id="{F5F26A2B-1102-4E67-805F-47BE57F509D9}"/>
                </a:ext>
              </a:extLst>
            </p:cNvPr>
            <p:cNvSpPr/>
            <p:nvPr/>
          </p:nvSpPr>
          <p:spPr>
            <a:xfrm>
              <a:off x="3647050" y="3079025"/>
              <a:ext cx="61225" cy="95750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5" name="Google Shape;2301;p43">
              <a:extLst>
                <a:ext uri="{FF2B5EF4-FFF2-40B4-BE49-F238E27FC236}">
                  <a16:creationId xmlns:a16="http://schemas.microsoft.com/office/drawing/2014/main" id="{E685616C-01FC-462F-AB60-E87D4C8B9B64}"/>
                </a:ext>
              </a:extLst>
            </p:cNvPr>
            <p:cNvSpPr/>
            <p:nvPr/>
          </p:nvSpPr>
          <p:spPr>
            <a:xfrm>
              <a:off x="3689950" y="3079025"/>
              <a:ext cx="29300" cy="77950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6" name="Google Shape;2302;p43">
              <a:extLst>
                <a:ext uri="{FF2B5EF4-FFF2-40B4-BE49-F238E27FC236}">
                  <a16:creationId xmlns:a16="http://schemas.microsoft.com/office/drawing/2014/main" id="{1BE93CBA-7075-494C-8CCE-153CDB81EAD0}"/>
                </a:ext>
              </a:extLst>
            </p:cNvPr>
            <p:cNvSpPr/>
            <p:nvPr/>
          </p:nvSpPr>
          <p:spPr>
            <a:xfrm>
              <a:off x="3705625" y="3059150"/>
              <a:ext cx="45025" cy="94175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7" name="Google Shape;2303;p43">
              <a:extLst>
                <a:ext uri="{FF2B5EF4-FFF2-40B4-BE49-F238E27FC236}">
                  <a16:creationId xmlns:a16="http://schemas.microsoft.com/office/drawing/2014/main" id="{35A12FC6-A34A-4FC6-9ABD-DF31AE82BD1F}"/>
                </a:ext>
              </a:extLst>
            </p:cNvPr>
            <p:cNvSpPr/>
            <p:nvPr/>
          </p:nvSpPr>
          <p:spPr>
            <a:xfrm>
              <a:off x="3881925" y="2896975"/>
              <a:ext cx="150650" cy="239600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8" name="Google Shape;2304;p43">
              <a:extLst>
                <a:ext uri="{FF2B5EF4-FFF2-40B4-BE49-F238E27FC236}">
                  <a16:creationId xmlns:a16="http://schemas.microsoft.com/office/drawing/2014/main" id="{AADE52B7-6E66-4993-A7E3-2972031CDF68}"/>
                </a:ext>
              </a:extLst>
            </p:cNvPr>
            <p:cNvSpPr/>
            <p:nvPr/>
          </p:nvSpPr>
          <p:spPr>
            <a:xfrm>
              <a:off x="3863600" y="3051825"/>
              <a:ext cx="4725" cy="2625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9" name="Google Shape;2305;p43">
              <a:extLst>
                <a:ext uri="{FF2B5EF4-FFF2-40B4-BE49-F238E27FC236}">
                  <a16:creationId xmlns:a16="http://schemas.microsoft.com/office/drawing/2014/main" id="{5934D666-FEAE-48BE-BE57-6F28E774B2C7}"/>
                </a:ext>
              </a:extLst>
            </p:cNvPr>
            <p:cNvSpPr/>
            <p:nvPr/>
          </p:nvSpPr>
          <p:spPr>
            <a:xfrm>
              <a:off x="3695700" y="2900125"/>
              <a:ext cx="220250" cy="171075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0" name="Google Shape;2306;p43">
              <a:extLst>
                <a:ext uri="{FF2B5EF4-FFF2-40B4-BE49-F238E27FC236}">
                  <a16:creationId xmlns:a16="http://schemas.microsoft.com/office/drawing/2014/main" id="{158E3B3F-8E55-4133-81C7-1E45EB1E9EFA}"/>
                </a:ext>
              </a:extLst>
            </p:cNvPr>
            <p:cNvSpPr/>
            <p:nvPr/>
          </p:nvSpPr>
          <p:spPr>
            <a:xfrm>
              <a:off x="3732825" y="3041350"/>
              <a:ext cx="165325" cy="141775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1" name="Google Shape;2307;p43">
              <a:extLst>
                <a:ext uri="{FF2B5EF4-FFF2-40B4-BE49-F238E27FC236}">
                  <a16:creationId xmlns:a16="http://schemas.microsoft.com/office/drawing/2014/main" id="{3FB40F71-C4CF-4C6A-98DA-838F18969508}"/>
                </a:ext>
              </a:extLst>
            </p:cNvPr>
            <p:cNvSpPr/>
            <p:nvPr/>
          </p:nvSpPr>
          <p:spPr>
            <a:xfrm>
              <a:off x="3813400" y="3053900"/>
              <a:ext cx="109850" cy="164800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2" name="Google Shape;2308;p43">
              <a:extLst>
                <a:ext uri="{FF2B5EF4-FFF2-40B4-BE49-F238E27FC236}">
                  <a16:creationId xmlns:a16="http://schemas.microsoft.com/office/drawing/2014/main" id="{542F5968-5EA7-4CBD-8DF4-A0EC3D59DAF7}"/>
                </a:ext>
              </a:extLst>
            </p:cNvPr>
            <p:cNvSpPr/>
            <p:nvPr/>
          </p:nvSpPr>
          <p:spPr>
            <a:xfrm>
              <a:off x="3813900" y="3211875"/>
              <a:ext cx="82675" cy="89475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3" name="Google Shape;2309;p43">
              <a:extLst>
                <a:ext uri="{FF2B5EF4-FFF2-40B4-BE49-F238E27FC236}">
                  <a16:creationId xmlns:a16="http://schemas.microsoft.com/office/drawing/2014/main" id="{F3C276C7-00DF-4D50-81C6-C75D97EF7A84}"/>
                </a:ext>
              </a:extLst>
            </p:cNvPr>
            <p:cNvSpPr/>
            <p:nvPr/>
          </p:nvSpPr>
          <p:spPr>
            <a:xfrm>
              <a:off x="3821750" y="3213450"/>
              <a:ext cx="29325" cy="18850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4" name="Google Shape;2310;p43">
              <a:extLst>
                <a:ext uri="{FF2B5EF4-FFF2-40B4-BE49-F238E27FC236}">
                  <a16:creationId xmlns:a16="http://schemas.microsoft.com/office/drawing/2014/main" id="{1D366775-B5FB-4511-B671-8A8DD1A6D94C}"/>
                </a:ext>
              </a:extLst>
            </p:cNvPr>
            <p:cNvSpPr/>
            <p:nvPr/>
          </p:nvSpPr>
          <p:spPr>
            <a:xfrm>
              <a:off x="3848425" y="3188875"/>
              <a:ext cx="110925" cy="129750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5" name="Google Shape;2311;p43">
              <a:extLst>
                <a:ext uri="{FF2B5EF4-FFF2-40B4-BE49-F238E27FC236}">
                  <a16:creationId xmlns:a16="http://schemas.microsoft.com/office/drawing/2014/main" id="{BD05C40D-EEF6-4D98-87C3-32B5A03179D5}"/>
                </a:ext>
              </a:extLst>
            </p:cNvPr>
            <p:cNvSpPr/>
            <p:nvPr/>
          </p:nvSpPr>
          <p:spPr>
            <a:xfrm>
              <a:off x="3860475" y="3308125"/>
              <a:ext cx="15700" cy="21475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6" name="Google Shape;2312;p43">
              <a:extLst>
                <a:ext uri="{FF2B5EF4-FFF2-40B4-BE49-F238E27FC236}">
                  <a16:creationId xmlns:a16="http://schemas.microsoft.com/office/drawing/2014/main" id="{BC44BCD6-8B8C-45F9-8A27-7FCB13693352}"/>
                </a:ext>
              </a:extLst>
            </p:cNvPr>
            <p:cNvSpPr/>
            <p:nvPr/>
          </p:nvSpPr>
          <p:spPr>
            <a:xfrm>
              <a:off x="4111550" y="3257925"/>
              <a:ext cx="161650" cy="164775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7" name="Google Shape;2313;p43">
              <a:extLst>
                <a:ext uri="{FF2B5EF4-FFF2-40B4-BE49-F238E27FC236}">
                  <a16:creationId xmlns:a16="http://schemas.microsoft.com/office/drawing/2014/main" id="{18A857D0-B10C-46AC-8578-997CBD9E5076}"/>
                </a:ext>
              </a:extLst>
            </p:cNvPr>
            <p:cNvSpPr/>
            <p:nvPr/>
          </p:nvSpPr>
          <p:spPr>
            <a:xfrm>
              <a:off x="4106850" y="3261050"/>
              <a:ext cx="29300" cy="24100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8" name="Google Shape;2314;p43">
              <a:extLst>
                <a:ext uri="{FF2B5EF4-FFF2-40B4-BE49-F238E27FC236}">
                  <a16:creationId xmlns:a16="http://schemas.microsoft.com/office/drawing/2014/main" id="{42980B3E-E21B-4ED7-BE03-D4798EEC46B2}"/>
                </a:ext>
              </a:extLst>
            </p:cNvPr>
            <p:cNvSpPr/>
            <p:nvPr/>
          </p:nvSpPr>
          <p:spPr>
            <a:xfrm>
              <a:off x="4106850" y="3275175"/>
              <a:ext cx="28775" cy="35075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9" name="Google Shape;2315;p43">
              <a:extLst>
                <a:ext uri="{FF2B5EF4-FFF2-40B4-BE49-F238E27FC236}">
                  <a16:creationId xmlns:a16="http://schemas.microsoft.com/office/drawing/2014/main" id="{5E0BBE60-1430-43EB-9646-BA90B60C6544}"/>
                </a:ext>
              </a:extLst>
            </p:cNvPr>
            <p:cNvSpPr/>
            <p:nvPr/>
          </p:nvSpPr>
          <p:spPr>
            <a:xfrm>
              <a:off x="3862550" y="3166900"/>
              <a:ext cx="275700" cy="273075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0" name="Google Shape;2316;p43">
              <a:extLst>
                <a:ext uri="{FF2B5EF4-FFF2-40B4-BE49-F238E27FC236}">
                  <a16:creationId xmlns:a16="http://schemas.microsoft.com/office/drawing/2014/main" id="{14A3C087-80B8-47C6-8B9C-761F53D159B7}"/>
                </a:ext>
              </a:extLst>
            </p:cNvPr>
            <p:cNvSpPr/>
            <p:nvPr/>
          </p:nvSpPr>
          <p:spPr>
            <a:xfrm>
              <a:off x="4159150" y="3380850"/>
              <a:ext cx="46050" cy="116150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1" name="Google Shape;2317;p43">
              <a:extLst>
                <a:ext uri="{FF2B5EF4-FFF2-40B4-BE49-F238E27FC236}">
                  <a16:creationId xmlns:a16="http://schemas.microsoft.com/office/drawing/2014/main" id="{3355BDDA-C187-4425-B293-9C62A7DB0E1B}"/>
                </a:ext>
              </a:extLst>
            </p:cNvPr>
            <p:cNvSpPr/>
            <p:nvPr/>
          </p:nvSpPr>
          <p:spPr>
            <a:xfrm>
              <a:off x="4001175" y="3363575"/>
              <a:ext cx="170550" cy="145450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2" name="Google Shape;2318;p43">
              <a:extLst>
                <a:ext uri="{FF2B5EF4-FFF2-40B4-BE49-F238E27FC236}">
                  <a16:creationId xmlns:a16="http://schemas.microsoft.com/office/drawing/2014/main" id="{C02F7176-C158-43A9-906C-36D5A80B81F1}"/>
                </a:ext>
              </a:extLst>
            </p:cNvPr>
            <p:cNvSpPr/>
            <p:nvPr/>
          </p:nvSpPr>
          <p:spPr>
            <a:xfrm>
              <a:off x="3852625" y="3330100"/>
              <a:ext cx="181000" cy="178925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3" name="Google Shape;2319;p43">
              <a:extLst>
                <a:ext uri="{FF2B5EF4-FFF2-40B4-BE49-F238E27FC236}">
                  <a16:creationId xmlns:a16="http://schemas.microsoft.com/office/drawing/2014/main" id="{1133EED9-5A29-4EF2-BA23-94295F1969E3}"/>
                </a:ext>
              </a:extLst>
            </p:cNvPr>
            <p:cNvSpPr/>
            <p:nvPr/>
          </p:nvSpPr>
          <p:spPr>
            <a:xfrm>
              <a:off x="4046675" y="3472375"/>
              <a:ext cx="113025" cy="103075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4" name="Google Shape;2320;p43">
              <a:extLst>
                <a:ext uri="{FF2B5EF4-FFF2-40B4-BE49-F238E27FC236}">
                  <a16:creationId xmlns:a16="http://schemas.microsoft.com/office/drawing/2014/main" id="{1A01E237-F6FE-48ED-AE95-6E3443C8F5AE}"/>
                </a:ext>
              </a:extLst>
            </p:cNvPr>
            <p:cNvSpPr/>
            <p:nvPr/>
          </p:nvSpPr>
          <p:spPr>
            <a:xfrm>
              <a:off x="3968750" y="3504300"/>
              <a:ext cx="135500" cy="135500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5" name="Google Shape;2321;p43">
              <a:extLst>
                <a:ext uri="{FF2B5EF4-FFF2-40B4-BE49-F238E27FC236}">
                  <a16:creationId xmlns:a16="http://schemas.microsoft.com/office/drawing/2014/main" id="{89E094F9-223E-4915-844C-A1122CCE1E42}"/>
                </a:ext>
              </a:extLst>
            </p:cNvPr>
            <p:cNvSpPr/>
            <p:nvPr/>
          </p:nvSpPr>
          <p:spPr>
            <a:xfrm>
              <a:off x="3853150" y="3491725"/>
              <a:ext cx="193550" cy="182075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6" name="Google Shape;2322;p43">
              <a:extLst>
                <a:ext uri="{FF2B5EF4-FFF2-40B4-BE49-F238E27FC236}">
                  <a16:creationId xmlns:a16="http://schemas.microsoft.com/office/drawing/2014/main" id="{7D636109-B984-4562-8E25-C7F85EA57180}"/>
                </a:ext>
              </a:extLst>
            </p:cNvPr>
            <p:cNvSpPr/>
            <p:nvPr/>
          </p:nvSpPr>
          <p:spPr>
            <a:xfrm>
              <a:off x="4123050" y="3397575"/>
              <a:ext cx="150675" cy="242750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7" name="Google Shape;2323;p43">
              <a:extLst>
                <a:ext uri="{FF2B5EF4-FFF2-40B4-BE49-F238E27FC236}">
                  <a16:creationId xmlns:a16="http://schemas.microsoft.com/office/drawing/2014/main" id="{BA9C0CFA-EB86-4CE9-9B47-7E37239B1E28}"/>
                </a:ext>
              </a:extLst>
            </p:cNvPr>
            <p:cNvSpPr/>
            <p:nvPr/>
          </p:nvSpPr>
          <p:spPr>
            <a:xfrm>
              <a:off x="4120450" y="3622500"/>
              <a:ext cx="20950" cy="23575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8" name="Google Shape;2324;p43">
              <a:extLst>
                <a:ext uri="{FF2B5EF4-FFF2-40B4-BE49-F238E27FC236}">
                  <a16:creationId xmlns:a16="http://schemas.microsoft.com/office/drawing/2014/main" id="{B3E5E909-8F82-400E-A796-CBC64897E439}"/>
                </a:ext>
              </a:extLst>
            </p:cNvPr>
            <p:cNvSpPr/>
            <p:nvPr/>
          </p:nvSpPr>
          <p:spPr>
            <a:xfrm>
              <a:off x="4064475" y="3669050"/>
              <a:ext cx="33500" cy="3142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9" name="Google Shape;2325;p43">
              <a:extLst>
                <a:ext uri="{FF2B5EF4-FFF2-40B4-BE49-F238E27FC236}">
                  <a16:creationId xmlns:a16="http://schemas.microsoft.com/office/drawing/2014/main" id="{D0F90280-8A2C-4E44-AEDD-E275E681D8B6}"/>
                </a:ext>
              </a:extLst>
            </p:cNvPr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0" name="Google Shape;2326;p43">
              <a:extLst>
                <a:ext uri="{FF2B5EF4-FFF2-40B4-BE49-F238E27FC236}">
                  <a16:creationId xmlns:a16="http://schemas.microsoft.com/office/drawing/2014/main" id="{0854FE10-A9B7-4754-9420-7EF8BA1EFA4D}"/>
                </a:ext>
              </a:extLst>
            </p:cNvPr>
            <p:cNvSpPr/>
            <p:nvPr/>
          </p:nvSpPr>
          <p:spPr>
            <a:xfrm>
              <a:off x="4697400" y="2660025"/>
              <a:ext cx="105175" cy="86850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1" name="Google Shape;2327;p43">
              <a:extLst>
                <a:ext uri="{FF2B5EF4-FFF2-40B4-BE49-F238E27FC236}">
                  <a16:creationId xmlns:a16="http://schemas.microsoft.com/office/drawing/2014/main" id="{87EB0796-2635-499F-BF05-FBD1827E7289}"/>
                </a:ext>
              </a:extLst>
            </p:cNvPr>
            <p:cNvSpPr/>
            <p:nvPr/>
          </p:nvSpPr>
          <p:spPr>
            <a:xfrm>
              <a:off x="4252775" y="2586800"/>
              <a:ext cx="70650" cy="19900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2" name="Google Shape;2328;p43">
              <a:extLst>
                <a:ext uri="{FF2B5EF4-FFF2-40B4-BE49-F238E27FC236}">
                  <a16:creationId xmlns:a16="http://schemas.microsoft.com/office/drawing/2014/main" id="{13FE665D-8ABB-42CD-945C-69A43E26CF34}"/>
                </a:ext>
              </a:extLst>
            </p:cNvPr>
            <p:cNvSpPr/>
            <p:nvPr/>
          </p:nvSpPr>
          <p:spPr>
            <a:xfrm>
              <a:off x="4298825" y="2603000"/>
              <a:ext cx="2625" cy="2650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grpFill/>
            <a:ln w="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3" name="Google Shape;2329;p43">
              <a:extLst>
                <a:ext uri="{FF2B5EF4-FFF2-40B4-BE49-F238E27FC236}">
                  <a16:creationId xmlns:a16="http://schemas.microsoft.com/office/drawing/2014/main" id="{2B608791-CB4B-4454-9925-8017E7F6C0C9}"/>
                </a:ext>
              </a:extLst>
            </p:cNvPr>
            <p:cNvSpPr/>
            <p:nvPr/>
          </p:nvSpPr>
          <p:spPr>
            <a:xfrm>
              <a:off x="4949025" y="2811200"/>
              <a:ext cx="44475" cy="26175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4" name="Google Shape;2330;p43">
              <a:extLst>
                <a:ext uri="{FF2B5EF4-FFF2-40B4-BE49-F238E27FC236}">
                  <a16:creationId xmlns:a16="http://schemas.microsoft.com/office/drawing/2014/main" id="{8E9590B5-A12A-4198-A593-437645AC9369}"/>
                </a:ext>
              </a:extLst>
            </p:cNvPr>
            <p:cNvSpPr/>
            <p:nvPr/>
          </p:nvSpPr>
          <p:spPr>
            <a:xfrm>
              <a:off x="3967175" y="2589925"/>
              <a:ext cx="35075" cy="29850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5" name="Google Shape;2331;p43">
              <a:extLst>
                <a:ext uri="{FF2B5EF4-FFF2-40B4-BE49-F238E27FC236}">
                  <a16:creationId xmlns:a16="http://schemas.microsoft.com/office/drawing/2014/main" id="{B6033F49-6E51-4EA6-AF0B-CBEB8907A084}"/>
                </a:ext>
              </a:extLst>
            </p:cNvPr>
            <p:cNvSpPr/>
            <p:nvPr/>
          </p:nvSpPr>
          <p:spPr>
            <a:xfrm>
              <a:off x="3938400" y="2522975"/>
              <a:ext cx="58625" cy="76925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2" name="Google Shape;282;p30"/>
          <p:cNvSpPr/>
          <p:nvPr/>
        </p:nvSpPr>
        <p:spPr>
          <a:xfrm>
            <a:off x="-1818167" y="509671"/>
            <a:ext cx="4693261" cy="4124158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3" name="Google Shape;283;p30"/>
          <p:cNvSpPr/>
          <p:nvPr/>
        </p:nvSpPr>
        <p:spPr>
          <a:xfrm>
            <a:off x="224012" y="786230"/>
            <a:ext cx="4205870" cy="3630783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Nunito Sans ExtraBold" panose="020B0604020202020204" charset="0"/>
            </a:endParaRPr>
          </a:p>
        </p:txBody>
      </p:sp>
      <p:sp>
        <p:nvSpPr>
          <p:cNvPr id="284" name="Google Shape;284;p30"/>
          <p:cNvSpPr/>
          <p:nvPr/>
        </p:nvSpPr>
        <p:spPr>
          <a:xfrm>
            <a:off x="4070401" y="296883"/>
            <a:ext cx="2459014" cy="218344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Assistant ExtraLight" panose="020B0604020202020204" charset="-79"/>
              <a:cs typeface="Assistant ExtraLight" panose="020B0604020202020204" charset="-79"/>
            </a:endParaRPr>
          </a:p>
        </p:txBody>
      </p:sp>
      <p:sp>
        <p:nvSpPr>
          <p:cNvPr id="285" name="Google Shape;285;p30"/>
          <p:cNvSpPr/>
          <p:nvPr/>
        </p:nvSpPr>
        <p:spPr>
          <a:xfrm>
            <a:off x="4109549" y="2662343"/>
            <a:ext cx="2459014" cy="2183445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335" name="Google Shape;335;p30"/>
          <p:cNvSpPr/>
          <p:nvPr/>
        </p:nvSpPr>
        <p:spPr>
          <a:xfrm>
            <a:off x="6192281" y="1468146"/>
            <a:ext cx="2459014" cy="218344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Assistant ExtraLight" panose="020B0604020202020204" charset="-79"/>
              <a:cs typeface="Assistant ExtraLight" panose="020B0604020202020204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43FB92-0618-4DDA-9A0A-B432C28193D3}"/>
              </a:ext>
            </a:extLst>
          </p:cNvPr>
          <p:cNvSpPr txBox="1"/>
          <p:nvPr/>
        </p:nvSpPr>
        <p:spPr>
          <a:xfrm>
            <a:off x="766738" y="1788565"/>
            <a:ext cx="31187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  <a:latin typeface="Nunito Sans ExtraBold" panose="020B0604020202020204" charset="0"/>
              </a:rPr>
              <a:t>EXPANSION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  <a:latin typeface="Nunito Sans ExtraBold" panose="020B0604020202020204" charset="0"/>
              </a:rPr>
              <a:t>STRATEGY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  <a:latin typeface="Nunito Sans ExtraBold" panose="020B0604020202020204" charset="0"/>
              </a:rPr>
              <a:t>(10 year plan)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2AF0D7-295D-4BF2-8E96-B89A871E6B4B}"/>
              </a:ext>
            </a:extLst>
          </p:cNvPr>
          <p:cNvSpPr txBox="1"/>
          <p:nvPr/>
        </p:nvSpPr>
        <p:spPr>
          <a:xfrm>
            <a:off x="4311136" y="738471"/>
            <a:ext cx="198230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Assistant Light" pitchFamily="2" charset="-79"/>
                <a:cs typeface="Assistant Light" pitchFamily="2" charset="-79"/>
              </a:rPr>
              <a:t>DIVERSIFICATION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ssistant ExtraLight" panose="020B0604020202020204" charset="-79"/>
                <a:cs typeface="Assistant ExtraLight" panose="020B0604020202020204" charset="-79"/>
              </a:rPr>
              <a:t>New Products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ssistant ExtraLight" panose="020B0604020202020204" charset="-79"/>
                <a:cs typeface="Assistant ExtraLight" panose="020B0604020202020204" charset="-79"/>
              </a:rPr>
              <a:t>New Technology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431E2-76F3-43C6-BD71-256481F987F8}"/>
              </a:ext>
            </a:extLst>
          </p:cNvPr>
          <p:cNvSpPr txBox="1"/>
          <p:nvPr/>
        </p:nvSpPr>
        <p:spPr>
          <a:xfrm>
            <a:off x="6241609" y="1725365"/>
            <a:ext cx="236865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Assistant Light" pitchFamily="2" charset="-79"/>
                <a:cs typeface="Assistant Light" pitchFamily="2" charset="-79"/>
              </a:rPr>
              <a:t>INTEGRATION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latin typeface="Assistant ExtraLight" panose="020B0604020202020204" charset="-79"/>
              <a:cs typeface="Assistant ExtraLight" panose="020B0604020202020204" charset="-79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Assistant ExtraLight" panose="020B0604020202020204" charset="-79"/>
                <a:cs typeface="Assistant ExtraLight" panose="020B0604020202020204" charset="-79"/>
              </a:rPr>
              <a:t>Backward Vertical Integration – Set up own manufacturing unit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82EC4F-243E-4225-9E60-E4B7025CFC38}"/>
              </a:ext>
            </a:extLst>
          </p:cNvPr>
          <p:cNvSpPr txBox="1"/>
          <p:nvPr/>
        </p:nvSpPr>
        <p:spPr>
          <a:xfrm>
            <a:off x="4242192" y="2890351"/>
            <a:ext cx="21842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tx1"/>
                </a:solidFill>
                <a:latin typeface="Assistant Light" pitchFamily="2" charset="-79"/>
                <a:cs typeface="Assistant Light" pitchFamily="2" charset="-79"/>
              </a:rPr>
              <a:t>DIGITALIZATION</a:t>
            </a:r>
          </a:p>
          <a:p>
            <a:pPr marL="285750" lvl="0" indent="-2857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Assistant ExtraLight" panose="020B0604020202020204" charset="-79"/>
                <a:cs typeface="Assistant ExtraLight" panose="020B0604020202020204" charset="-79"/>
              </a:rPr>
              <a:t>Mobile App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Assistant ExtraLight" panose="020B0604020202020204" charset="-79"/>
                <a:cs typeface="Assistant ExtraLight" panose="020B0604020202020204" charset="-79"/>
              </a:rPr>
              <a:t>Educational Courses</a:t>
            </a:r>
          </a:p>
        </p:txBody>
      </p:sp>
    </p:spTree>
    <p:extLst>
      <p:ext uri="{BB962C8B-B14F-4D97-AF65-F5344CB8AC3E}">
        <p14:creationId xmlns:p14="http://schemas.microsoft.com/office/powerpoint/2010/main" val="270904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0" animBg="1"/>
      <p:bldP spid="285" grpId="0" animBg="1"/>
      <p:bldP spid="335" grpId="0" animBg="1"/>
      <p:bldP spid="3" grpId="0"/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74291A4D-46B9-4B79-9951-BBEDE29F3670}"/>
              </a:ext>
            </a:extLst>
          </p:cNvPr>
          <p:cNvGrpSpPr/>
          <p:nvPr/>
        </p:nvGrpSpPr>
        <p:grpSpPr>
          <a:xfrm>
            <a:off x="846305" y="636895"/>
            <a:ext cx="7451390" cy="2045704"/>
            <a:chOff x="900093" y="1097743"/>
            <a:chExt cx="7451390" cy="204570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A64C379-5A3E-4341-94EE-AAF396B60776}"/>
                </a:ext>
              </a:extLst>
            </p:cNvPr>
            <p:cNvGrpSpPr/>
            <p:nvPr/>
          </p:nvGrpSpPr>
          <p:grpSpPr>
            <a:xfrm>
              <a:off x="900093" y="1120600"/>
              <a:ext cx="7451390" cy="2022847"/>
              <a:chOff x="6617334" y="4815840"/>
              <a:chExt cx="12795252" cy="5394960"/>
            </a:xfrm>
          </p:grpSpPr>
          <p:sp>
            <p:nvSpPr>
              <p:cNvPr id="18" name="Right Arrow 20">
                <a:extLst>
                  <a:ext uri="{FF2B5EF4-FFF2-40B4-BE49-F238E27FC236}">
                    <a16:creationId xmlns:a16="http://schemas.microsoft.com/office/drawing/2014/main" id="{FEFB02F6-F944-4B3B-8F9E-D984B8E6C209}"/>
                  </a:ext>
                </a:extLst>
              </p:cNvPr>
              <p:cNvSpPr/>
              <p:nvPr/>
            </p:nvSpPr>
            <p:spPr>
              <a:xfrm>
                <a:off x="13014960" y="4815840"/>
                <a:ext cx="6397626" cy="5394960"/>
              </a:xfrm>
              <a:prstGeom prst="rightArrow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71450">
                  <a:buClrTx/>
                </a:pPr>
                <a:endParaRPr lang="en-US" sz="675" kern="120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Right Arrow 21">
                <a:extLst>
                  <a:ext uri="{FF2B5EF4-FFF2-40B4-BE49-F238E27FC236}">
                    <a16:creationId xmlns:a16="http://schemas.microsoft.com/office/drawing/2014/main" id="{5E976F4F-1A4F-494E-9718-38E9A7053789}"/>
                  </a:ext>
                </a:extLst>
              </p:cNvPr>
              <p:cNvSpPr/>
              <p:nvPr/>
            </p:nvSpPr>
            <p:spPr>
              <a:xfrm rot="10800000">
                <a:off x="6617334" y="4815840"/>
                <a:ext cx="6397626" cy="5394960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71450">
                  <a:buClrTx/>
                </a:pPr>
                <a:endParaRPr lang="en-US" sz="675" kern="1200" dirty="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72FA65-3775-4387-9B81-0F91AB281C63}"/>
                </a:ext>
              </a:extLst>
            </p:cNvPr>
            <p:cNvSpPr/>
            <p:nvPr/>
          </p:nvSpPr>
          <p:spPr>
            <a:xfrm>
              <a:off x="3602936" y="1097743"/>
              <a:ext cx="2045704" cy="20457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71450">
                <a:buClrTx/>
              </a:pPr>
              <a:endParaRPr lang="en-US" sz="675" kern="120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1" name="CuadroTexto 350">
              <a:extLst>
                <a:ext uri="{FF2B5EF4-FFF2-40B4-BE49-F238E27FC236}">
                  <a16:creationId xmlns:a16="http://schemas.microsoft.com/office/drawing/2014/main" id="{C8473A84-616B-480D-AB39-AE8A84421D7A}"/>
                </a:ext>
              </a:extLst>
            </p:cNvPr>
            <p:cNvSpPr txBox="1"/>
            <p:nvPr/>
          </p:nvSpPr>
          <p:spPr>
            <a:xfrm>
              <a:off x="3692061" y="1668586"/>
              <a:ext cx="1871025" cy="8540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71450">
                <a:buClrTx/>
              </a:pPr>
              <a:r>
                <a:rPr lang="en-US" sz="2475" b="1" kern="1200" dirty="0">
                  <a:solidFill>
                    <a:schemeClr val="bg1"/>
                  </a:solidFill>
                  <a:latin typeface="Nunito Sans" panose="020B0604020202020204" charset="0"/>
                  <a:ea typeface="Lato Heavy" charset="0"/>
                  <a:cs typeface="Poppins" pitchFamily="2" charset="77"/>
                </a:rPr>
                <a:t>EXIT</a:t>
              </a:r>
            </a:p>
            <a:p>
              <a:pPr algn="ctr" defTabSz="171450">
                <a:buClrTx/>
              </a:pPr>
              <a:r>
                <a:rPr lang="en-US" sz="2475" b="1" kern="1200" dirty="0">
                  <a:solidFill>
                    <a:schemeClr val="bg1"/>
                  </a:solidFill>
                  <a:latin typeface="Nunito Sans" panose="020B0604020202020204" charset="0"/>
                  <a:ea typeface="Lato Heavy" charset="0"/>
                  <a:cs typeface="Poppins" pitchFamily="2" charset="77"/>
                </a:rPr>
                <a:t>STRATEGY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519AA1-E1E4-4627-82E0-50A8538E2E7E}"/>
                </a:ext>
              </a:extLst>
            </p:cNvPr>
            <p:cNvSpPr txBox="1"/>
            <p:nvPr/>
          </p:nvSpPr>
          <p:spPr>
            <a:xfrm>
              <a:off x="1924130" y="1935929"/>
              <a:ext cx="1428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Nunito Sans" panose="020B0604020202020204" charset="0"/>
                  <a:cs typeface="Assistant ExtraLight" pitchFamily="2" charset="-79"/>
                </a:rPr>
                <a:t>Target Met</a:t>
              </a:r>
              <a:endParaRPr lang="en-IN" sz="1800" b="1" dirty="0">
                <a:latin typeface="Nunito Sans" panose="020B0604020202020204" charset="0"/>
                <a:cs typeface="Assistant ExtraLight" pitchFamily="2" charset="-79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68FBA7-4BE2-477E-AC19-BA20894C1939}"/>
                </a:ext>
              </a:extLst>
            </p:cNvPr>
            <p:cNvSpPr txBox="1"/>
            <p:nvPr/>
          </p:nvSpPr>
          <p:spPr>
            <a:xfrm>
              <a:off x="5898470" y="1947357"/>
              <a:ext cx="1430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latin typeface="Nunito Sans" panose="020B0604020202020204" charset="0"/>
                  <a:cs typeface="Assistant ExtraLight" pitchFamily="2" charset="-79"/>
                </a:rPr>
                <a:t>Target Lost</a:t>
              </a:r>
              <a:endParaRPr lang="en-IN" sz="1800" b="1" dirty="0">
                <a:latin typeface="Nunito Sans" panose="020B0604020202020204" charset="0"/>
                <a:cs typeface="Assistant ExtraLight" pitchFamily="2" charset="-79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A70164-349F-4FAA-9777-2ED0A9A24DF4}"/>
              </a:ext>
            </a:extLst>
          </p:cNvPr>
          <p:cNvSpPr/>
          <p:nvPr/>
        </p:nvSpPr>
        <p:spPr>
          <a:xfrm>
            <a:off x="549408" y="449041"/>
            <a:ext cx="8045184" cy="24214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FE7CFA-3633-4E32-B491-D3D6C641CD45}"/>
              </a:ext>
            </a:extLst>
          </p:cNvPr>
          <p:cNvSpPr/>
          <p:nvPr/>
        </p:nvSpPr>
        <p:spPr>
          <a:xfrm>
            <a:off x="549407" y="3060000"/>
            <a:ext cx="3776703" cy="16344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F52F93-A274-4F2B-88CA-D8A4EB3EBD92}"/>
              </a:ext>
            </a:extLst>
          </p:cNvPr>
          <p:cNvSpPr/>
          <p:nvPr/>
        </p:nvSpPr>
        <p:spPr>
          <a:xfrm>
            <a:off x="4817889" y="3058307"/>
            <a:ext cx="3776703" cy="16344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41CDFC-4F37-42E4-B01A-B7B19562193D}"/>
              </a:ext>
            </a:extLst>
          </p:cNvPr>
          <p:cNvSpPr txBox="1"/>
          <p:nvPr/>
        </p:nvSpPr>
        <p:spPr>
          <a:xfrm>
            <a:off x="549406" y="3081164"/>
            <a:ext cx="377670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ssistant Light" panose="020B0604020202020204" pitchFamily="2" charset="-79"/>
                <a:cs typeface="Assistant Light" panose="020B0604020202020204" pitchFamily="2" charset="-79"/>
              </a:rPr>
              <a:t>MERGER</a:t>
            </a:r>
          </a:p>
          <a:p>
            <a:endParaRPr lang="en-US" sz="1800" b="1" dirty="0">
              <a:latin typeface="Assistant ExtraLight" pitchFamily="2" charset="-79"/>
              <a:cs typeface="Assistant ExtraLight" pitchFamily="2" charset="-79"/>
            </a:endParaRPr>
          </a:p>
          <a:p>
            <a:pPr algn="ctr"/>
            <a:r>
              <a:rPr lang="en-US" sz="1800" b="1" dirty="0">
                <a:latin typeface="Assistant ExtraLight" pitchFamily="2" charset="-79"/>
                <a:cs typeface="Assistant ExtraLight" pitchFamily="2" charset="-79"/>
              </a:rPr>
              <a:t>Merge with a huge board game company increasing our operations and sales</a:t>
            </a:r>
            <a:endParaRPr lang="en-IN" sz="1800" b="1" dirty="0">
              <a:latin typeface="Assistant ExtraLight" pitchFamily="2" charset="-79"/>
              <a:cs typeface="Assistant ExtraLight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DB869-9849-42E6-AB65-7507C5C9B23F}"/>
              </a:ext>
            </a:extLst>
          </p:cNvPr>
          <p:cNvSpPr txBox="1"/>
          <p:nvPr/>
        </p:nvSpPr>
        <p:spPr>
          <a:xfrm>
            <a:off x="4817888" y="3076696"/>
            <a:ext cx="37767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ssistant Light" pitchFamily="2" charset="-79"/>
                <a:cs typeface="Assistant Light" pitchFamily="2" charset="-79"/>
              </a:rPr>
              <a:t>LIQUIDATION</a:t>
            </a:r>
          </a:p>
          <a:p>
            <a:endParaRPr lang="en-US" dirty="0"/>
          </a:p>
          <a:p>
            <a:pPr algn="ctr"/>
            <a:r>
              <a:rPr lang="en-US" sz="1800" b="1" dirty="0">
                <a:latin typeface="Assistant ExtraLight" pitchFamily="2" charset="-79"/>
                <a:cs typeface="Assistant ExtraLight" pitchFamily="2" charset="-79"/>
              </a:rPr>
              <a:t>Liquidate our company and dissolute all our stock and assets</a:t>
            </a:r>
            <a:endParaRPr lang="en-IN" sz="1800" b="1" dirty="0">
              <a:latin typeface="Assistant ExtraLight" pitchFamily="2" charset="-79"/>
              <a:cs typeface="Assistant ExtraLigh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602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9615;p32">
            <a:extLst>
              <a:ext uri="{FF2B5EF4-FFF2-40B4-BE49-F238E27FC236}">
                <a16:creationId xmlns:a16="http://schemas.microsoft.com/office/drawing/2014/main" id="{909B6079-8125-43E2-BA19-2BD7AD306353}"/>
              </a:ext>
            </a:extLst>
          </p:cNvPr>
          <p:cNvGrpSpPr/>
          <p:nvPr/>
        </p:nvGrpSpPr>
        <p:grpSpPr>
          <a:xfrm flipH="1">
            <a:off x="3284607" y="1143479"/>
            <a:ext cx="7822546" cy="3748445"/>
            <a:chOff x="238125" y="1066600"/>
            <a:chExt cx="7143225" cy="3422925"/>
          </a:xfrm>
        </p:grpSpPr>
        <p:sp>
          <p:nvSpPr>
            <p:cNvPr id="3" name="Google Shape;19616;p32">
              <a:extLst>
                <a:ext uri="{FF2B5EF4-FFF2-40B4-BE49-F238E27FC236}">
                  <a16:creationId xmlns:a16="http://schemas.microsoft.com/office/drawing/2014/main" id="{90730227-6E50-4BE2-BC80-FB866477CA2C}"/>
                </a:ext>
              </a:extLst>
            </p:cNvPr>
            <p:cNvSpPr/>
            <p:nvPr/>
          </p:nvSpPr>
          <p:spPr>
            <a:xfrm>
              <a:off x="5092500" y="1066600"/>
              <a:ext cx="2288850" cy="2288825"/>
            </a:xfrm>
            <a:custGeom>
              <a:avLst/>
              <a:gdLst/>
              <a:ahLst/>
              <a:cxnLst/>
              <a:rect l="l" t="t" r="r" b="b"/>
              <a:pathLst>
                <a:path w="91554" h="91553" extrusionOk="0">
                  <a:moveTo>
                    <a:pt x="45777" y="0"/>
                  </a:moveTo>
                  <a:cubicBezTo>
                    <a:pt x="33635" y="0"/>
                    <a:pt x="21991" y="4823"/>
                    <a:pt x="13407" y="13408"/>
                  </a:cubicBezTo>
                  <a:cubicBezTo>
                    <a:pt x="4822" y="21993"/>
                    <a:pt x="0" y="33637"/>
                    <a:pt x="0" y="45776"/>
                  </a:cubicBezTo>
                  <a:cubicBezTo>
                    <a:pt x="0" y="57918"/>
                    <a:pt x="4822" y="69562"/>
                    <a:pt x="13407" y="78146"/>
                  </a:cubicBezTo>
                  <a:cubicBezTo>
                    <a:pt x="21991" y="86731"/>
                    <a:pt x="33635" y="91553"/>
                    <a:pt x="45777" y="91553"/>
                  </a:cubicBezTo>
                  <a:cubicBezTo>
                    <a:pt x="57917" y="91553"/>
                    <a:pt x="69560" y="86731"/>
                    <a:pt x="78145" y="78146"/>
                  </a:cubicBezTo>
                  <a:cubicBezTo>
                    <a:pt x="86730" y="69562"/>
                    <a:pt x="91553" y="57918"/>
                    <a:pt x="91553" y="45776"/>
                  </a:cubicBezTo>
                  <a:cubicBezTo>
                    <a:pt x="91553" y="33637"/>
                    <a:pt x="86730" y="21993"/>
                    <a:pt x="78145" y="13408"/>
                  </a:cubicBezTo>
                  <a:cubicBezTo>
                    <a:pt x="69560" y="4823"/>
                    <a:pt x="57917" y="0"/>
                    <a:pt x="45777" y="0"/>
                  </a:cubicBezTo>
                  <a:close/>
                </a:path>
              </a:pathLst>
            </a:custGeom>
            <a:solidFill>
              <a:srgbClr val="FFFFFF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" name="Google Shape;19617;p32">
              <a:extLst>
                <a:ext uri="{FF2B5EF4-FFF2-40B4-BE49-F238E27FC236}">
                  <a16:creationId xmlns:a16="http://schemas.microsoft.com/office/drawing/2014/main" id="{5BB058CE-8D25-48BF-BA32-F83CCEB0E14C}"/>
                </a:ext>
              </a:extLst>
            </p:cNvPr>
            <p:cNvSpPr/>
            <p:nvPr/>
          </p:nvSpPr>
          <p:spPr>
            <a:xfrm>
              <a:off x="238125" y="3978250"/>
              <a:ext cx="6017525" cy="511275"/>
            </a:xfrm>
            <a:custGeom>
              <a:avLst/>
              <a:gdLst/>
              <a:ahLst/>
              <a:cxnLst/>
              <a:rect l="l" t="t" r="r" b="b"/>
              <a:pathLst>
                <a:path w="240701" h="20451" extrusionOk="0">
                  <a:moveTo>
                    <a:pt x="239443" y="1"/>
                  </a:moveTo>
                  <a:lnTo>
                    <a:pt x="239443" y="3402"/>
                  </a:lnTo>
                  <a:cubicBezTo>
                    <a:pt x="239443" y="12109"/>
                    <a:pt x="232359" y="19192"/>
                    <a:pt x="223652" y="19192"/>
                  </a:cubicBezTo>
                  <a:lnTo>
                    <a:pt x="102364" y="19192"/>
                  </a:lnTo>
                  <a:cubicBezTo>
                    <a:pt x="95857" y="19192"/>
                    <a:pt x="89395" y="17116"/>
                    <a:pt x="83677" y="13187"/>
                  </a:cubicBezTo>
                  <a:cubicBezTo>
                    <a:pt x="82688" y="12508"/>
                    <a:pt x="81652" y="12178"/>
                    <a:pt x="80511" y="12178"/>
                  </a:cubicBezTo>
                  <a:cubicBezTo>
                    <a:pt x="79368" y="12178"/>
                    <a:pt x="78331" y="12510"/>
                    <a:pt x="77344" y="13187"/>
                  </a:cubicBezTo>
                  <a:cubicBezTo>
                    <a:pt x="71624" y="17116"/>
                    <a:pt x="65163" y="19192"/>
                    <a:pt x="58656" y="19192"/>
                  </a:cubicBezTo>
                  <a:lnTo>
                    <a:pt x="0" y="19192"/>
                  </a:lnTo>
                  <a:lnTo>
                    <a:pt x="0" y="20451"/>
                  </a:lnTo>
                  <a:lnTo>
                    <a:pt x="58656" y="20451"/>
                  </a:lnTo>
                  <a:cubicBezTo>
                    <a:pt x="65419" y="20451"/>
                    <a:pt x="72126" y="18297"/>
                    <a:pt x="78057" y="14224"/>
                  </a:cubicBezTo>
                  <a:cubicBezTo>
                    <a:pt x="78840" y="13688"/>
                    <a:pt x="79620" y="13437"/>
                    <a:pt x="80511" y="13437"/>
                  </a:cubicBezTo>
                  <a:cubicBezTo>
                    <a:pt x="81403" y="13437"/>
                    <a:pt x="82182" y="13688"/>
                    <a:pt x="82965" y="14224"/>
                  </a:cubicBezTo>
                  <a:cubicBezTo>
                    <a:pt x="88894" y="18297"/>
                    <a:pt x="95603" y="20451"/>
                    <a:pt x="102364" y="20451"/>
                  </a:cubicBezTo>
                  <a:lnTo>
                    <a:pt x="223652" y="20451"/>
                  </a:lnTo>
                  <a:cubicBezTo>
                    <a:pt x="233052" y="20451"/>
                    <a:pt x="240701" y="12803"/>
                    <a:pt x="240701" y="3402"/>
                  </a:cubicBezTo>
                  <a:lnTo>
                    <a:pt x="240701" y="1"/>
                  </a:lnTo>
                  <a:close/>
                </a:path>
              </a:pathLst>
            </a:custGeom>
            <a:solidFill>
              <a:srgbClr val="EEFF41">
                <a:alpha val="27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Google Shape;19618;p32">
              <a:extLst>
                <a:ext uri="{FF2B5EF4-FFF2-40B4-BE49-F238E27FC236}">
                  <a16:creationId xmlns:a16="http://schemas.microsoft.com/office/drawing/2014/main" id="{188FA08F-60B2-4501-AD7D-62C77813FE37}"/>
                </a:ext>
              </a:extLst>
            </p:cNvPr>
            <p:cNvSpPr/>
            <p:nvPr/>
          </p:nvSpPr>
          <p:spPr>
            <a:xfrm>
              <a:off x="5413900" y="1388175"/>
              <a:ext cx="1652050" cy="2024075"/>
            </a:xfrm>
            <a:custGeom>
              <a:avLst/>
              <a:gdLst/>
              <a:ahLst/>
              <a:cxnLst/>
              <a:rect l="l" t="t" r="r" b="b"/>
              <a:pathLst>
                <a:path w="66082" h="80963" extrusionOk="0">
                  <a:moveTo>
                    <a:pt x="33040" y="1"/>
                  </a:moveTo>
                  <a:cubicBezTo>
                    <a:pt x="14793" y="1"/>
                    <a:pt x="0" y="11992"/>
                    <a:pt x="0" y="29608"/>
                  </a:cubicBezTo>
                  <a:cubicBezTo>
                    <a:pt x="0" y="40056"/>
                    <a:pt x="5205" y="52840"/>
                    <a:pt x="13247" y="61513"/>
                  </a:cubicBezTo>
                  <a:cubicBezTo>
                    <a:pt x="16409" y="64922"/>
                    <a:pt x="18156" y="69404"/>
                    <a:pt x="18156" y="74052"/>
                  </a:cubicBezTo>
                  <a:lnTo>
                    <a:pt x="18156" y="74857"/>
                  </a:lnTo>
                  <a:cubicBezTo>
                    <a:pt x="18156" y="78229"/>
                    <a:pt x="20889" y="80963"/>
                    <a:pt x="24263" y="80963"/>
                  </a:cubicBezTo>
                  <a:lnTo>
                    <a:pt x="41819" y="80963"/>
                  </a:lnTo>
                  <a:cubicBezTo>
                    <a:pt x="45191" y="80963"/>
                    <a:pt x="47926" y="78229"/>
                    <a:pt x="47926" y="74857"/>
                  </a:cubicBezTo>
                  <a:lnTo>
                    <a:pt x="47926" y="74052"/>
                  </a:lnTo>
                  <a:cubicBezTo>
                    <a:pt x="47926" y="69403"/>
                    <a:pt x="49672" y="64922"/>
                    <a:pt x="52833" y="61513"/>
                  </a:cubicBezTo>
                  <a:cubicBezTo>
                    <a:pt x="60877" y="52840"/>
                    <a:pt x="66081" y="40056"/>
                    <a:pt x="66081" y="29608"/>
                  </a:cubicBezTo>
                  <a:cubicBezTo>
                    <a:pt x="66081" y="11992"/>
                    <a:pt x="51289" y="1"/>
                    <a:pt x="33040" y="1"/>
                  </a:cubicBezTo>
                  <a:close/>
                </a:path>
              </a:pathLst>
            </a:custGeom>
            <a:solidFill>
              <a:srgbClr val="00FFFF">
                <a:alpha val="34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Google Shape;19619;p32">
              <a:extLst>
                <a:ext uri="{FF2B5EF4-FFF2-40B4-BE49-F238E27FC236}">
                  <a16:creationId xmlns:a16="http://schemas.microsoft.com/office/drawing/2014/main" id="{B0E7FE49-CAE9-4459-80CB-FAE03D4FA85E}"/>
                </a:ext>
              </a:extLst>
            </p:cNvPr>
            <p:cNvSpPr/>
            <p:nvPr/>
          </p:nvSpPr>
          <p:spPr>
            <a:xfrm>
              <a:off x="5489825" y="1503425"/>
              <a:ext cx="1500200" cy="1911925"/>
            </a:xfrm>
            <a:custGeom>
              <a:avLst/>
              <a:gdLst/>
              <a:ahLst/>
              <a:cxnLst/>
              <a:rect l="l" t="t" r="r" b="b"/>
              <a:pathLst>
                <a:path w="60008" h="76477" extrusionOk="0">
                  <a:moveTo>
                    <a:pt x="30003" y="0"/>
                  </a:moveTo>
                  <a:cubicBezTo>
                    <a:pt x="13434" y="0"/>
                    <a:pt x="1" y="12233"/>
                    <a:pt x="1" y="27322"/>
                  </a:cubicBezTo>
                  <a:cubicBezTo>
                    <a:pt x="1" y="36169"/>
                    <a:pt x="4619" y="45428"/>
                    <a:pt x="11782" y="51574"/>
                  </a:cubicBezTo>
                  <a:cubicBezTo>
                    <a:pt x="16736" y="55825"/>
                    <a:pt x="19691" y="61949"/>
                    <a:pt x="19691" y="68478"/>
                  </a:cubicBezTo>
                  <a:lnTo>
                    <a:pt x="19691" y="68850"/>
                  </a:lnTo>
                  <a:cubicBezTo>
                    <a:pt x="19691" y="73061"/>
                    <a:pt x="23107" y="76477"/>
                    <a:pt x="27318" y="76477"/>
                  </a:cubicBezTo>
                  <a:lnTo>
                    <a:pt x="32443" y="76477"/>
                  </a:lnTo>
                  <a:cubicBezTo>
                    <a:pt x="36656" y="76477"/>
                    <a:pt x="40070" y="73061"/>
                    <a:pt x="40070" y="68850"/>
                  </a:cubicBezTo>
                  <a:lnTo>
                    <a:pt x="40070" y="68680"/>
                  </a:lnTo>
                  <a:cubicBezTo>
                    <a:pt x="40070" y="62101"/>
                    <a:pt x="43072" y="55941"/>
                    <a:pt x="48086" y="51687"/>
                  </a:cubicBezTo>
                  <a:cubicBezTo>
                    <a:pt x="55328" y="45543"/>
                    <a:pt x="60007" y="36226"/>
                    <a:pt x="60007" y="27322"/>
                  </a:cubicBezTo>
                  <a:cubicBezTo>
                    <a:pt x="60007" y="12233"/>
                    <a:pt x="46574" y="0"/>
                    <a:pt x="30003" y="0"/>
                  </a:cubicBezTo>
                  <a:close/>
                </a:path>
              </a:pathLst>
            </a:custGeom>
            <a:solidFill>
              <a:srgbClr val="EEFF41">
                <a:alpha val="27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Google Shape;19620;p32">
              <a:extLst>
                <a:ext uri="{FF2B5EF4-FFF2-40B4-BE49-F238E27FC236}">
                  <a16:creationId xmlns:a16="http://schemas.microsoft.com/office/drawing/2014/main" id="{F0515598-E170-46AB-B883-003858DDB8BD}"/>
                </a:ext>
              </a:extLst>
            </p:cNvPr>
            <p:cNvSpPr/>
            <p:nvPr/>
          </p:nvSpPr>
          <p:spPr>
            <a:xfrm>
              <a:off x="5613050" y="1610025"/>
              <a:ext cx="1253750" cy="914225"/>
            </a:xfrm>
            <a:custGeom>
              <a:avLst/>
              <a:gdLst/>
              <a:ahLst/>
              <a:cxnLst/>
              <a:rect l="l" t="t" r="r" b="b"/>
              <a:pathLst>
                <a:path w="50150" h="36569" extrusionOk="0">
                  <a:moveTo>
                    <a:pt x="25074" y="0"/>
                  </a:moveTo>
                  <a:cubicBezTo>
                    <a:pt x="18424" y="0"/>
                    <a:pt x="12047" y="1926"/>
                    <a:pt x="7345" y="5355"/>
                  </a:cubicBezTo>
                  <a:cubicBezTo>
                    <a:pt x="2642" y="8785"/>
                    <a:pt x="0" y="13434"/>
                    <a:pt x="0" y="18284"/>
                  </a:cubicBezTo>
                  <a:cubicBezTo>
                    <a:pt x="0" y="23134"/>
                    <a:pt x="2642" y="27784"/>
                    <a:pt x="7345" y="31213"/>
                  </a:cubicBezTo>
                  <a:cubicBezTo>
                    <a:pt x="12047" y="34643"/>
                    <a:pt x="18424" y="36568"/>
                    <a:pt x="25074" y="36568"/>
                  </a:cubicBezTo>
                  <a:cubicBezTo>
                    <a:pt x="31724" y="36568"/>
                    <a:pt x="38102" y="34643"/>
                    <a:pt x="42805" y="31213"/>
                  </a:cubicBezTo>
                  <a:cubicBezTo>
                    <a:pt x="47507" y="27784"/>
                    <a:pt x="50149" y="23134"/>
                    <a:pt x="50149" y="18284"/>
                  </a:cubicBezTo>
                  <a:cubicBezTo>
                    <a:pt x="50149" y="13434"/>
                    <a:pt x="47507" y="8785"/>
                    <a:pt x="42805" y="5355"/>
                  </a:cubicBezTo>
                  <a:cubicBezTo>
                    <a:pt x="38102" y="1926"/>
                    <a:pt x="31724" y="0"/>
                    <a:pt x="25074" y="0"/>
                  </a:cubicBezTo>
                  <a:close/>
                </a:path>
              </a:pathLst>
            </a:custGeom>
            <a:solidFill>
              <a:srgbClr val="FFFFFF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Google Shape;19621;p32">
              <a:extLst>
                <a:ext uri="{FF2B5EF4-FFF2-40B4-BE49-F238E27FC236}">
                  <a16:creationId xmlns:a16="http://schemas.microsoft.com/office/drawing/2014/main" id="{0F38B1C5-6BDB-4D2F-9307-805128BADF7E}"/>
                </a:ext>
              </a:extLst>
            </p:cNvPr>
            <p:cNvSpPr/>
            <p:nvPr/>
          </p:nvSpPr>
          <p:spPr>
            <a:xfrm>
              <a:off x="6392600" y="1489900"/>
              <a:ext cx="442050" cy="398325"/>
            </a:xfrm>
            <a:custGeom>
              <a:avLst/>
              <a:gdLst/>
              <a:ahLst/>
              <a:cxnLst/>
              <a:rect l="l" t="t" r="r" b="b"/>
              <a:pathLst>
                <a:path w="17682" h="15933" extrusionOk="0">
                  <a:moveTo>
                    <a:pt x="5581" y="1"/>
                  </a:moveTo>
                  <a:cubicBezTo>
                    <a:pt x="3797" y="1"/>
                    <a:pt x="2305" y="609"/>
                    <a:pt x="1362" y="1741"/>
                  </a:cubicBezTo>
                  <a:cubicBezTo>
                    <a:pt x="266" y="3059"/>
                    <a:pt x="1" y="4980"/>
                    <a:pt x="629" y="7079"/>
                  </a:cubicBezTo>
                  <a:cubicBezTo>
                    <a:pt x="1255" y="9179"/>
                    <a:pt x="2722" y="11286"/>
                    <a:pt x="4706" y="12937"/>
                  </a:cubicBezTo>
                  <a:cubicBezTo>
                    <a:pt x="6689" y="14588"/>
                    <a:pt x="9027" y="15647"/>
                    <a:pt x="11206" y="15883"/>
                  </a:cubicBezTo>
                  <a:cubicBezTo>
                    <a:pt x="11513" y="15916"/>
                    <a:pt x="11814" y="15932"/>
                    <a:pt x="12106" y="15932"/>
                  </a:cubicBezTo>
                  <a:cubicBezTo>
                    <a:pt x="13889" y="15932"/>
                    <a:pt x="15379" y="15323"/>
                    <a:pt x="16322" y="14191"/>
                  </a:cubicBezTo>
                  <a:cubicBezTo>
                    <a:pt x="17418" y="12873"/>
                    <a:pt x="17682" y="10954"/>
                    <a:pt x="17056" y="8853"/>
                  </a:cubicBezTo>
                  <a:cubicBezTo>
                    <a:pt x="16429" y="6754"/>
                    <a:pt x="14962" y="4647"/>
                    <a:pt x="12978" y="2997"/>
                  </a:cubicBezTo>
                  <a:cubicBezTo>
                    <a:pt x="10995" y="1346"/>
                    <a:pt x="8657" y="286"/>
                    <a:pt x="6479" y="50"/>
                  </a:cubicBezTo>
                  <a:cubicBezTo>
                    <a:pt x="6172" y="17"/>
                    <a:pt x="5873" y="1"/>
                    <a:pt x="5581" y="1"/>
                  </a:cubicBezTo>
                  <a:close/>
                </a:path>
              </a:pathLst>
            </a:custGeom>
            <a:solidFill>
              <a:srgbClr val="FFFFFF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Google Shape;19622;p32">
              <a:extLst>
                <a:ext uri="{FF2B5EF4-FFF2-40B4-BE49-F238E27FC236}">
                  <a16:creationId xmlns:a16="http://schemas.microsoft.com/office/drawing/2014/main" id="{A7AE7083-3B52-4C44-8AEC-B1B20C8E10B5}"/>
                </a:ext>
              </a:extLst>
            </p:cNvPr>
            <p:cNvSpPr/>
            <p:nvPr/>
          </p:nvSpPr>
          <p:spPr>
            <a:xfrm>
              <a:off x="6753850" y="1899775"/>
              <a:ext cx="268925" cy="313200"/>
            </a:xfrm>
            <a:custGeom>
              <a:avLst/>
              <a:gdLst/>
              <a:ahLst/>
              <a:cxnLst/>
              <a:rect l="l" t="t" r="r" b="b"/>
              <a:pathLst>
                <a:path w="10757" h="12528" extrusionOk="0">
                  <a:moveTo>
                    <a:pt x="5260" y="0"/>
                  </a:moveTo>
                  <a:cubicBezTo>
                    <a:pt x="5171" y="0"/>
                    <a:pt x="5082" y="3"/>
                    <a:pt x="4992" y="9"/>
                  </a:cubicBezTo>
                  <a:cubicBezTo>
                    <a:pt x="2140" y="186"/>
                    <a:pt x="1" y="3128"/>
                    <a:pt x="215" y="6583"/>
                  </a:cubicBezTo>
                  <a:cubicBezTo>
                    <a:pt x="422" y="9930"/>
                    <a:pt x="2761" y="12527"/>
                    <a:pt x="5499" y="12527"/>
                  </a:cubicBezTo>
                  <a:cubicBezTo>
                    <a:pt x="5587" y="12527"/>
                    <a:pt x="5676" y="12525"/>
                    <a:pt x="5765" y="12519"/>
                  </a:cubicBezTo>
                  <a:cubicBezTo>
                    <a:pt x="8618" y="12342"/>
                    <a:pt x="10756" y="9398"/>
                    <a:pt x="10542" y="5944"/>
                  </a:cubicBezTo>
                  <a:cubicBezTo>
                    <a:pt x="10335" y="2598"/>
                    <a:pt x="7997" y="0"/>
                    <a:pt x="5260" y="0"/>
                  </a:cubicBezTo>
                  <a:close/>
                </a:path>
              </a:pathLst>
            </a:custGeom>
            <a:solidFill>
              <a:srgbClr val="FFFFFF">
                <a:alpha val="5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Google Shape;19623;p32">
              <a:extLst>
                <a:ext uri="{FF2B5EF4-FFF2-40B4-BE49-F238E27FC236}">
                  <a16:creationId xmlns:a16="http://schemas.microsoft.com/office/drawing/2014/main" id="{93E9F27D-62A1-4C76-85ED-DF0A943F5C43}"/>
                </a:ext>
              </a:extLst>
            </p:cNvPr>
            <p:cNvSpPr/>
            <p:nvPr/>
          </p:nvSpPr>
          <p:spPr>
            <a:xfrm>
              <a:off x="5974250" y="3286325"/>
              <a:ext cx="429200" cy="138225"/>
            </a:xfrm>
            <a:custGeom>
              <a:avLst/>
              <a:gdLst/>
              <a:ahLst/>
              <a:cxnLst/>
              <a:rect l="l" t="t" r="r" b="b"/>
              <a:pathLst>
                <a:path w="17168" h="5529" extrusionOk="0">
                  <a:moveTo>
                    <a:pt x="8584" y="1"/>
                  </a:moveTo>
                  <a:cubicBezTo>
                    <a:pt x="4579" y="1"/>
                    <a:pt x="3372" y="4468"/>
                    <a:pt x="1" y="5528"/>
                  </a:cubicBezTo>
                  <a:lnTo>
                    <a:pt x="17167" y="5528"/>
                  </a:lnTo>
                  <a:cubicBezTo>
                    <a:pt x="13800" y="4469"/>
                    <a:pt x="12590" y="1"/>
                    <a:pt x="8584" y="1"/>
                  </a:cubicBezTo>
                  <a:close/>
                </a:path>
              </a:pathLst>
            </a:custGeom>
            <a:solidFill>
              <a:srgbClr val="0012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19624;p32">
              <a:extLst>
                <a:ext uri="{FF2B5EF4-FFF2-40B4-BE49-F238E27FC236}">
                  <a16:creationId xmlns:a16="http://schemas.microsoft.com/office/drawing/2014/main" id="{1E741B7D-C677-4AB3-8E1D-3F5E86C9DDB8}"/>
                </a:ext>
              </a:extLst>
            </p:cNvPr>
            <p:cNvSpPr/>
            <p:nvPr/>
          </p:nvSpPr>
          <p:spPr>
            <a:xfrm>
              <a:off x="6258850" y="3321325"/>
              <a:ext cx="233850" cy="103225"/>
            </a:xfrm>
            <a:custGeom>
              <a:avLst/>
              <a:gdLst/>
              <a:ahLst/>
              <a:cxnLst/>
              <a:rect l="l" t="t" r="r" b="b"/>
              <a:pathLst>
                <a:path w="9354" h="4129" extrusionOk="0">
                  <a:moveTo>
                    <a:pt x="4678" y="1"/>
                  </a:moveTo>
                  <a:cubicBezTo>
                    <a:pt x="2495" y="1"/>
                    <a:pt x="1837" y="3338"/>
                    <a:pt x="0" y="4128"/>
                  </a:cubicBezTo>
                  <a:lnTo>
                    <a:pt x="9354" y="4128"/>
                  </a:lnTo>
                  <a:cubicBezTo>
                    <a:pt x="7518" y="3338"/>
                    <a:pt x="6859" y="1"/>
                    <a:pt x="4678" y="1"/>
                  </a:cubicBezTo>
                  <a:close/>
                </a:path>
              </a:pathLst>
            </a:custGeom>
            <a:solidFill>
              <a:srgbClr val="0012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Google Shape;19625;p32">
              <a:extLst>
                <a:ext uri="{FF2B5EF4-FFF2-40B4-BE49-F238E27FC236}">
                  <a16:creationId xmlns:a16="http://schemas.microsoft.com/office/drawing/2014/main" id="{9EF201C2-4369-4B57-8B57-43DC61D122A1}"/>
                </a:ext>
              </a:extLst>
            </p:cNvPr>
            <p:cNvSpPr/>
            <p:nvPr/>
          </p:nvSpPr>
          <p:spPr>
            <a:xfrm>
              <a:off x="5931975" y="3412275"/>
              <a:ext cx="615850" cy="480800"/>
            </a:xfrm>
            <a:custGeom>
              <a:avLst/>
              <a:gdLst/>
              <a:ahLst/>
              <a:cxnLst/>
              <a:rect l="l" t="t" r="r" b="b"/>
              <a:pathLst>
                <a:path w="24634" h="19232" extrusionOk="0">
                  <a:moveTo>
                    <a:pt x="2128" y="0"/>
                  </a:moveTo>
                  <a:cubicBezTo>
                    <a:pt x="949" y="0"/>
                    <a:pt x="0" y="949"/>
                    <a:pt x="0" y="2127"/>
                  </a:cubicBezTo>
                  <a:lnTo>
                    <a:pt x="0" y="17105"/>
                  </a:lnTo>
                  <a:cubicBezTo>
                    <a:pt x="0" y="18283"/>
                    <a:pt x="949" y="19232"/>
                    <a:pt x="2128" y="19232"/>
                  </a:cubicBezTo>
                  <a:lnTo>
                    <a:pt x="22507" y="19232"/>
                  </a:lnTo>
                  <a:cubicBezTo>
                    <a:pt x="23685" y="19232"/>
                    <a:pt x="24634" y="18283"/>
                    <a:pt x="24634" y="17105"/>
                  </a:cubicBezTo>
                  <a:lnTo>
                    <a:pt x="24634" y="2127"/>
                  </a:lnTo>
                  <a:cubicBezTo>
                    <a:pt x="24634" y="949"/>
                    <a:pt x="23685" y="0"/>
                    <a:pt x="22507" y="0"/>
                  </a:cubicBezTo>
                  <a:close/>
                </a:path>
              </a:pathLst>
            </a:custGeom>
            <a:solidFill>
              <a:srgbClr val="EEFF41">
                <a:alpha val="27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Google Shape;19626;p32">
              <a:extLst>
                <a:ext uri="{FF2B5EF4-FFF2-40B4-BE49-F238E27FC236}">
                  <a16:creationId xmlns:a16="http://schemas.microsoft.com/office/drawing/2014/main" id="{48621B72-335E-4342-8C52-4C388F362F0C}"/>
                </a:ext>
              </a:extLst>
            </p:cNvPr>
            <p:cNvSpPr/>
            <p:nvPr/>
          </p:nvSpPr>
          <p:spPr>
            <a:xfrm>
              <a:off x="5887075" y="3493425"/>
              <a:ext cx="705675" cy="104300"/>
            </a:xfrm>
            <a:custGeom>
              <a:avLst/>
              <a:gdLst/>
              <a:ahLst/>
              <a:cxnLst/>
              <a:rect l="l" t="t" r="r" b="b"/>
              <a:pathLst>
                <a:path w="28227" h="4172" extrusionOk="0">
                  <a:moveTo>
                    <a:pt x="2086" y="1"/>
                  </a:moveTo>
                  <a:cubicBezTo>
                    <a:pt x="934" y="1"/>
                    <a:pt x="1" y="934"/>
                    <a:pt x="1" y="2086"/>
                  </a:cubicBezTo>
                  <a:cubicBezTo>
                    <a:pt x="1" y="3238"/>
                    <a:pt x="934" y="4172"/>
                    <a:pt x="2086" y="4172"/>
                  </a:cubicBezTo>
                  <a:lnTo>
                    <a:pt x="26141" y="4172"/>
                  </a:lnTo>
                  <a:cubicBezTo>
                    <a:pt x="27292" y="4172"/>
                    <a:pt x="28227" y="3238"/>
                    <a:pt x="28227" y="2086"/>
                  </a:cubicBezTo>
                  <a:cubicBezTo>
                    <a:pt x="28227" y="934"/>
                    <a:pt x="27293" y="1"/>
                    <a:pt x="26141" y="1"/>
                  </a:cubicBezTo>
                  <a:close/>
                </a:path>
              </a:pathLst>
            </a:custGeom>
            <a:solidFill>
              <a:srgbClr val="0012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19627;p32">
              <a:extLst>
                <a:ext uri="{FF2B5EF4-FFF2-40B4-BE49-F238E27FC236}">
                  <a16:creationId xmlns:a16="http://schemas.microsoft.com/office/drawing/2014/main" id="{0D6C073C-50F0-4C2C-8B2C-790A109747B4}"/>
                </a:ext>
              </a:extLst>
            </p:cNvPr>
            <p:cNvSpPr/>
            <p:nvPr/>
          </p:nvSpPr>
          <p:spPr>
            <a:xfrm>
              <a:off x="5887075" y="3707625"/>
              <a:ext cx="705675" cy="104300"/>
            </a:xfrm>
            <a:custGeom>
              <a:avLst/>
              <a:gdLst/>
              <a:ahLst/>
              <a:cxnLst/>
              <a:rect l="l" t="t" r="r" b="b"/>
              <a:pathLst>
                <a:path w="28227" h="4172" extrusionOk="0">
                  <a:moveTo>
                    <a:pt x="2086" y="1"/>
                  </a:moveTo>
                  <a:cubicBezTo>
                    <a:pt x="934" y="1"/>
                    <a:pt x="1" y="934"/>
                    <a:pt x="1" y="2086"/>
                  </a:cubicBezTo>
                  <a:cubicBezTo>
                    <a:pt x="1" y="3238"/>
                    <a:pt x="934" y="4171"/>
                    <a:pt x="2086" y="4171"/>
                  </a:cubicBezTo>
                  <a:lnTo>
                    <a:pt x="26141" y="4171"/>
                  </a:lnTo>
                  <a:cubicBezTo>
                    <a:pt x="27293" y="4171"/>
                    <a:pt x="28227" y="3238"/>
                    <a:pt x="28227" y="2086"/>
                  </a:cubicBezTo>
                  <a:cubicBezTo>
                    <a:pt x="28227" y="934"/>
                    <a:pt x="27292" y="1"/>
                    <a:pt x="26141" y="1"/>
                  </a:cubicBezTo>
                  <a:close/>
                </a:path>
              </a:pathLst>
            </a:custGeom>
            <a:solidFill>
              <a:srgbClr val="0012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Google Shape;19628;p32">
              <a:extLst>
                <a:ext uri="{FF2B5EF4-FFF2-40B4-BE49-F238E27FC236}">
                  <a16:creationId xmlns:a16="http://schemas.microsoft.com/office/drawing/2014/main" id="{E7BEFE7B-57D0-4C6C-B0B3-8D780C8FB778}"/>
                </a:ext>
              </a:extLst>
            </p:cNvPr>
            <p:cNvSpPr/>
            <p:nvPr/>
          </p:nvSpPr>
          <p:spPr>
            <a:xfrm>
              <a:off x="5985200" y="3893050"/>
              <a:ext cx="509450" cy="73250"/>
            </a:xfrm>
            <a:custGeom>
              <a:avLst/>
              <a:gdLst/>
              <a:ahLst/>
              <a:cxnLst/>
              <a:rect l="l" t="t" r="r" b="b"/>
              <a:pathLst>
                <a:path w="20378" h="2930" extrusionOk="0">
                  <a:moveTo>
                    <a:pt x="0" y="1"/>
                  </a:moveTo>
                  <a:cubicBezTo>
                    <a:pt x="0" y="1618"/>
                    <a:pt x="1310" y="2930"/>
                    <a:pt x="2927" y="2930"/>
                  </a:cubicBezTo>
                  <a:lnTo>
                    <a:pt x="17450" y="2930"/>
                  </a:lnTo>
                  <a:cubicBezTo>
                    <a:pt x="19067" y="2928"/>
                    <a:pt x="20378" y="1618"/>
                    <a:pt x="20378" y="1"/>
                  </a:cubicBezTo>
                  <a:close/>
                </a:path>
              </a:pathLst>
            </a:custGeom>
            <a:solidFill>
              <a:srgbClr val="0012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Google Shape;19629;p32">
              <a:extLst>
                <a:ext uri="{FF2B5EF4-FFF2-40B4-BE49-F238E27FC236}">
                  <a16:creationId xmlns:a16="http://schemas.microsoft.com/office/drawing/2014/main" id="{D36BC387-BE31-4551-8DC3-3A1DBF9FAA32}"/>
                </a:ext>
              </a:extLst>
            </p:cNvPr>
            <p:cNvSpPr/>
            <p:nvPr/>
          </p:nvSpPr>
          <p:spPr>
            <a:xfrm>
              <a:off x="6136675" y="3966275"/>
              <a:ext cx="200450" cy="37825"/>
            </a:xfrm>
            <a:custGeom>
              <a:avLst/>
              <a:gdLst/>
              <a:ahLst/>
              <a:cxnLst/>
              <a:rect l="l" t="t" r="r" b="b"/>
              <a:pathLst>
                <a:path w="8018" h="1513" extrusionOk="0">
                  <a:moveTo>
                    <a:pt x="0" y="1"/>
                  </a:moveTo>
                  <a:cubicBezTo>
                    <a:pt x="0" y="836"/>
                    <a:pt x="678" y="1512"/>
                    <a:pt x="1513" y="1512"/>
                  </a:cubicBezTo>
                  <a:lnTo>
                    <a:pt x="6506" y="1512"/>
                  </a:lnTo>
                  <a:cubicBezTo>
                    <a:pt x="7340" y="1512"/>
                    <a:pt x="8018" y="836"/>
                    <a:pt x="8018" y="1"/>
                  </a:cubicBezTo>
                  <a:close/>
                </a:path>
              </a:pathLst>
            </a:custGeom>
            <a:solidFill>
              <a:srgbClr val="000B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7" name="Google Shape;19630;p32">
            <a:extLst>
              <a:ext uri="{FF2B5EF4-FFF2-40B4-BE49-F238E27FC236}">
                <a16:creationId xmlns:a16="http://schemas.microsoft.com/office/drawing/2014/main" id="{D9BB8BF1-11A8-4E11-895F-F4CE2ABCADCE}"/>
              </a:ext>
            </a:extLst>
          </p:cNvPr>
          <p:cNvSpPr/>
          <p:nvPr/>
        </p:nvSpPr>
        <p:spPr>
          <a:xfrm flipH="1">
            <a:off x="3270769" y="1143479"/>
            <a:ext cx="2506520" cy="2506492"/>
          </a:xfrm>
          <a:custGeom>
            <a:avLst/>
            <a:gdLst/>
            <a:ahLst/>
            <a:cxnLst/>
            <a:rect l="l" t="t" r="r" b="b"/>
            <a:pathLst>
              <a:path w="91554" h="91553" extrusionOk="0">
                <a:moveTo>
                  <a:pt x="45777" y="0"/>
                </a:moveTo>
                <a:cubicBezTo>
                  <a:pt x="33635" y="0"/>
                  <a:pt x="21991" y="4823"/>
                  <a:pt x="13407" y="13408"/>
                </a:cubicBezTo>
                <a:cubicBezTo>
                  <a:pt x="4822" y="21993"/>
                  <a:pt x="0" y="33637"/>
                  <a:pt x="0" y="45776"/>
                </a:cubicBezTo>
                <a:cubicBezTo>
                  <a:pt x="0" y="57918"/>
                  <a:pt x="4822" y="69562"/>
                  <a:pt x="13407" y="78146"/>
                </a:cubicBezTo>
                <a:cubicBezTo>
                  <a:pt x="21991" y="86731"/>
                  <a:pt x="33635" y="91553"/>
                  <a:pt x="45777" y="91553"/>
                </a:cubicBezTo>
                <a:cubicBezTo>
                  <a:pt x="57917" y="91553"/>
                  <a:pt x="69560" y="86731"/>
                  <a:pt x="78145" y="78146"/>
                </a:cubicBezTo>
                <a:cubicBezTo>
                  <a:pt x="86730" y="69562"/>
                  <a:pt x="91553" y="57918"/>
                  <a:pt x="91553" y="45776"/>
                </a:cubicBezTo>
                <a:cubicBezTo>
                  <a:pt x="91553" y="33637"/>
                  <a:pt x="86730" y="21993"/>
                  <a:pt x="78145" y="13408"/>
                </a:cubicBezTo>
                <a:cubicBezTo>
                  <a:pt x="69560" y="4823"/>
                  <a:pt x="57917" y="0"/>
                  <a:pt x="45777" y="0"/>
                </a:cubicBezTo>
                <a:close/>
              </a:path>
            </a:pathLst>
          </a:custGeom>
          <a:solidFill>
            <a:srgbClr val="EEFF41">
              <a:alpha val="27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Google Shape;19631;p32">
            <a:extLst>
              <a:ext uri="{FF2B5EF4-FFF2-40B4-BE49-F238E27FC236}">
                <a16:creationId xmlns:a16="http://schemas.microsoft.com/office/drawing/2014/main" id="{201DFD14-EC26-428D-991A-586B7681069B}"/>
              </a:ext>
            </a:extLst>
          </p:cNvPr>
          <p:cNvSpPr/>
          <p:nvPr/>
        </p:nvSpPr>
        <p:spPr>
          <a:xfrm flipH="1">
            <a:off x="3702597" y="1639646"/>
            <a:ext cx="1642869" cy="2093749"/>
          </a:xfrm>
          <a:custGeom>
            <a:avLst/>
            <a:gdLst/>
            <a:ahLst/>
            <a:cxnLst/>
            <a:rect l="l" t="t" r="r" b="b"/>
            <a:pathLst>
              <a:path w="60008" h="76477" extrusionOk="0">
                <a:moveTo>
                  <a:pt x="30003" y="0"/>
                </a:moveTo>
                <a:cubicBezTo>
                  <a:pt x="13434" y="0"/>
                  <a:pt x="1" y="12233"/>
                  <a:pt x="1" y="27322"/>
                </a:cubicBezTo>
                <a:cubicBezTo>
                  <a:pt x="1" y="36169"/>
                  <a:pt x="4619" y="45428"/>
                  <a:pt x="11782" y="51574"/>
                </a:cubicBezTo>
                <a:cubicBezTo>
                  <a:pt x="16736" y="55825"/>
                  <a:pt x="19691" y="61949"/>
                  <a:pt x="19691" y="68478"/>
                </a:cubicBezTo>
                <a:lnTo>
                  <a:pt x="19691" y="68850"/>
                </a:lnTo>
                <a:cubicBezTo>
                  <a:pt x="19691" y="73061"/>
                  <a:pt x="23107" y="76477"/>
                  <a:pt x="27318" y="76477"/>
                </a:cubicBezTo>
                <a:lnTo>
                  <a:pt x="32443" y="76477"/>
                </a:lnTo>
                <a:cubicBezTo>
                  <a:pt x="36656" y="76477"/>
                  <a:pt x="40070" y="73061"/>
                  <a:pt x="40070" y="68850"/>
                </a:cubicBezTo>
                <a:lnTo>
                  <a:pt x="40070" y="68680"/>
                </a:lnTo>
                <a:cubicBezTo>
                  <a:pt x="40070" y="62101"/>
                  <a:pt x="43072" y="55941"/>
                  <a:pt x="48086" y="51687"/>
                </a:cubicBezTo>
                <a:cubicBezTo>
                  <a:pt x="55328" y="45543"/>
                  <a:pt x="60007" y="36226"/>
                  <a:pt x="60007" y="27322"/>
                </a:cubicBezTo>
                <a:cubicBezTo>
                  <a:pt x="60007" y="12233"/>
                  <a:pt x="46574" y="0"/>
                  <a:pt x="30003" y="0"/>
                </a:cubicBezTo>
                <a:close/>
              </a:path>
            </a:pathLst>
          </a:custGeom>
          <a:gradFill>
            <a:gsLst>
              <a:gs pos="0">
                <a:srgbClr val="EEFF41">
                  <a:alpha val="87058"/>
                  <a:alpha val="27230"/>
                </a:srgbClr>
              </a:gs>
              <a:gs pos="100000">
                <a:srgbClr val="EEFF41">
                  <a:alpha val="2352"/>
                  <a:alpha val="2723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38BDDF-B404-401B-9242-561B02DE1419}"/>
              </a:ext>
            </a:extLst>
          </p:cNvPr>
          <p:cNvSpPr txBox="1"/>
          <p:nvPr/>
        </p:nvSpPr>
        <p:spPr>
          <a:xfrm>
            <a:off x="187760" y="1607035"/>
            <a:ext cx="268170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0" indent="-342900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+mj-lt"/>
              <a:buAutoNum type="arabicPeriod"/>
            </a:pPr>
            <a:r>
              <a:rPr lang="en" sz="1600" b="1" dirty="0">
                <a:solidFill>
                  <a:schemeClr val="bg2"/>
                </a:solidFill>
                <a:latin typeface="Assistant ExtraLight" panose="020B0604020202020204" charset="-79"/>
                <a:cs typeface="Assistant ExtraLight" panose="020B0604020202020204" charset="-79"/>
              </a:rPr>
              <a:t>Not knowing when and where to start learning about the stock market</a:t>
            </a:r>
          </a:p>
          <a:p>
            <a:pPr marL="685800" lvl="0" indent="-3429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</a:pPr>
            <a:endParaRPr lang="en" sz="1600" b="1" dirty="0">
              <a:solidFill>
                <a:schemeClr val="bg2"/>
              </a:solidFill>
              <a:latin typeface="Assistant ExtraLight" panose="020B0604020202020204" charset="-79"/>
              <a:cs typeface="Assistant ExtraLight" panose="020B0604020202020204" charset="-79"/>
            </a:endParaRPr>
          </a:p>
          <a:p>
            <a:pPr marL="685800" lvl="0" indent="-342900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+mj-lt"/>
              <a:buAutoNum type="arabicPeriod"/>
            </a:pPr>
            <a:r>
              <a:rPr lang="en" sz="1600" b="1" dirty="0">
                <a:solidFill>
                  <a:schemeClr val="bg2"/>
                </a:solidFill>
                <a:latin typeface="Assistant ExtraLight" panose="020B0604020202020204" charset="-79"/>
                <a:cs typeface="Assistant ExtraLight" panose="020B0604020202020204" charset="-79"/>
              </a:rPr>
              <a:t>Learning about the very basic fundamentals of stock market very late in their carriers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975019-8412-4B06-8101-FB578D161425}"/>
              </a:ext>
            </a:extLst>
          </p:cNvPr>
          <p:cNvSpPr txBox="1"/>
          <p:nvPr/>
        </p:nvSpPr>
        <p:spPr>
          <a:xfrm>
            <a:off x="545021" y="682937"/>
            <a:ext cx="20158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Nunito Sans ExtraBold"/>
                <a:sym typeface="Nunito Sans ExtraBold"/>
              </a:rPr>
              <a:t>PROBLEM</a:t>
            </a:r>
            <a:endParaRPr lang="en-IN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753D2E-6B4D-4443-924A-91261CA0E1F5}"/>
              </a:ext>
            </a:extLst>
          </p:cNvPr>
          <p:cNvSpPr txBox="1"/>
          <p:nvPr/>
        </p:nvSpPr>
        <p:spPr>
          <a:xfrm>
            <a:off x="6335748" y="1607035"/>
            <a:ext cx="23535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342900">
              <a:buClr>
                <a:schemeClr val="bg2"/>
              </a:buClr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  <a:latin typeface="Assistant ExtraLight" panose="020B0604020202020204" charset="-79"/>
                <a:cs typeface="Assistant ExtraLight" panose="020B0604020202020204" charset="-79"/>
              </a:rPr>
              <a:t>To spark an early interest in the stock market</a:t>
            </a:r>
          </a:p>
          <a:p>
            <a:pPr marL="685800" indent="-342900">
              <a:buClr>
                <a:schemeClr val="bg2"/>
              </a:buClr>
              <a:buFont typeface="+mj-lt"/>
              <a:buAutoNum type="arabicPeriod"/>
            </a:pPr>
            <a:endParaRPr lang="en-US" sz="1600" b="1" dirty="0">
              <a:solidFill>
                <a:schemeClr val="bg2"/>
              </a:solidFill>
              <a:latin typeface="Assistant ExtraLight" panose="020B0604020202020204" charset="-79"/>
              <a:cs typeface="Assistant ExtraLight" panose="020B0604020202020204" charset="-79"/>
            </a:endParaRPr>
          </a:p>
          <a:p>
            <a:pPr marL="685800" indent="-342900">
              <a:buClr>
                <a:schemeClr val="bg2"/>
              </a:buClr>
              <a:buFont typeface="+mj-lt"/>
              <a:buAutoNum type="arabicPeriod"/>
            </a:pPr>
            <a:r>
              <a:rPr lang="en-US" sz="1600" b="1" dirty="0">
                <a:solidFill>
                  <a:schemeClr val="bg2"/>
                </a:solidFill>
                <a:latin typeface="Assistant ExtraLight" panose="020B0604020202020204" charset="-79"/>
                <a:cs typeface="Assistant ExtraLight" panose="020B0604020202020204" charset="-79"/>
              </a:rPr>
              <a:t>Combining a childhood activity with the fundaments of stock market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3FEEE5-34FF-4BFC-AE31-8C00F3F09831}"/>
              </a:ext>
            </a:extLst>
          </p:cNvPr>
          <p:cNvSpPr txBox="1"/>
          <p:nvPr/>
        </p:nvSpPr>
        <p:spPr>
          <a:xfrm>
            <a:off x="6583154" y="682937"/>
            <a:ext cx="2093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8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Nunito Sans ExtraBold"/>
                <a:sym typeface="Nunito Sans ExtraBold"/>
              </a:rPr>
              <a:t>SOLUTION</a:t>
            </a:r>
            <a:endParaRPr lang="en-IN" sz="1200" dirty="0"/>
          </a:p>
        </p:txBody>
      </p:sp>
      <p:sp>
        <p:nvSpPr>
          <p:cNvPr id="27" name="Google Shape;6551;p50">
            <a:extLst>
              <a:ext uri="{FF2B5EF4-FFF2-40B4-BE49-F238E27FC236}">
                <a16:creationId xmlns:a16="http://schemas.microsoft.com/office/drawing/2014/main" id="{6A6450BB-61AB-4609-A0AD-C4012A1A1D2D}"/>
              </a:ext>
            </a:extLst>
          </p:cNvPr>
          <p:cNvSpPr/>
          <p:nvPr/>
        </p:nvSpPr>
        <p:spPr>
          <a:xfrm rot="10800000">
            <a:off x="187760" y="4470388"/>
            <a:ext cx="497456" cy="495960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8" name="Google Shape;4652;p46">
            <a:extLst>
              <a:ext uri="{FF2B5EF4-FFF2-40B4-BE49-F238E27FC236}">
                <a16:creationId xmlns:a16="http://schemas.microsoft.com/office/drawing/2014/main" id="{6EF86F47-0ED1-42F9-99FA-57E1201D0376}"/>
              </a:ext>
            </a:extLst>
          </p:cNvPr>
          <p:cNvGrpSpPr/>
          <p:nvPr/>
        </p:nvGrpSpPr>
        <p:grpSpPr>
          <a:xfrm>
            <a:off x="8397691" y="4406452"/>
            <a:ext cx="557899" cy="562978"/>
            <a:chOff x="-60255350" y="3733825"/>
            <a:chExt cx="316650" cy="316550"/>
          </a:xfrm>
          <a:solidFill>
            <a:schemeClr val="bg2"/>
          </a:solidFill>
        </p:grpSpPr>
        <p:sp>
          <p:nvSpPr>
            <p:cNvPr id="29" name="Google Shape;4653;p46">
              <a:extLst>
                <a:ext uri="{FF2B5EF4-FFF2-40B4-BE49-F238E27FC236}">
                  <a16:creationId xmlns:a16="http://schemas.microsoft.com/office/drawing/2014/main" id="{AEF893C8-266A-415F-A5D0-2447D14DF925}"/>
                </a:ext>
              </a:extLst>
            </p:cNvPr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4654;p46">
              <a:extLst>
                <a:ext uri="{FF2B5EF4-FFF2-40B4-BE49-F238E27FC236}">
                  <a16:creationId xmlns:a16="http://schemas.microsoft.com/office/drawing/2014/main" id="{0FC0F72E-9C34-4875-95DA-1DE9047FC9DF}"/>
                </a:ext>
              </a:extLst>
            </p:cNvPr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4655;p46">
              <a:extLst>
                <a:ext uri="{FF2B5EF4-FFF2-40B4-BE49-F238E27FC236}">
                  <a16:creationId xmlns:a16="http://schemas.microsoft.com/office/drawing/2014/main" id="{AD92C584-7F05-48F2-A196-3467AB75BEEB}"/>
                </a:ext>
              </a:extLst>
            </p:cNvPr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4656;p46">
              <a:extLst>
                <a:ext uri="{FF2B5EF4-FFF2-40B4-BE49-F238E27FC236}">
                  <a16:creationId xmlns:a16="http://schemas.microsoft.com/office/drawing/2014/main" id="{59821EAE-5E7B-46AE-A39D-DDFAFC69615B}"/>
                </a:ext>
              </a:extLst>
            </p:cNvPr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4657;p46">
              <a:extLst>
                <a:ext uri="{FF2B5EF4-FFF2-40B4-BE49-F238E27FC236}">
                  <a16:creationId xmlns:a16="http://schemas.microsoft.com/office/drawing/2014/main" id="{4B8E2C04-A50F-42F5-ADF2-AE3CA1299CAF}"/>
                </a:ext>
              </a:extLst>
            </p:cNvPr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4658;p46">
              <a:extLst>
                <a:ext uri="{FF2B5EF4-FFF2-40B4-BE49-F238E27FC236}">
                  <a16:creationId xmlns:a16="http://schemas.microsoft.com/office/drawing/2014/main" id="{D6425865-40B6-41CC-9588-72FFC49FBEDE}"/>
                </a:ext>
              </a:extLst>
            </p:cNvPr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4659;p46">
              <a:extLst>
                <a:ext uri="{FF2B5EF4-FFF2-40B4-BE49-F238E27FC236}">
                  <a16:creationId xmlns:a16="http://schemas.microsoft.com/office/drawing/2014/main" id="{FD225879-B57C-48FB-9411-2AE45E0FCB18}"/>
                </a:ext>
              </a:extLst>
            </p:cNvPr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35899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lt1"/>
                </a:solidFill>
              </a:rPr>
              <a:t>THE TEAM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138" name="Google Shape;138;p21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" name="Google Shape;139;p21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DB458E-3A44-4D41-A363-3B9271C33335}"/>
              </a:ext>
            </a:extLst>
          </p:cNvPr>
          <p:cNvSpPr txBox="1"/>
          <p:nvPr/>
        </p:nvSpPr>
        <p:spPr>
          <a:xfrm>
            <a:off x="633766" y="3042710"/>
            <a:ext cx="18871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Nunito Sans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Nunito Sans"/>
                <a:sym typeface="Nunito Sans"/>
              </a:rPr>
              <a:t>NATASHA MACHADO</a:t>
            </a:r>
          </a:p>
          <a:p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D15182-72D4-4BDB-A3E4-BF00F06A17A3}"/>
              </a:ext>
            </a:extLst>
          </p:cNvPr>
          <p:cNvSpPr txBox="1"/>
          <p:nvPr/>
        </p:nvSpPr>
        <p:spPr>
          <a:xfrm>
            <a:off x="3431813" y="3042710"/>
            <a:ext cx="22803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Nunito Sans"/>
              <a:buNone/>
              <a:tabLst/>
              <a:defRPr/>
            </a:pPr>
            <a:r>
              <a:rPr lang="en-US" sz="1200" b="1" dirty="0">
                <a:solidFill>
                  <a:srgbClr val="191919"/>
                </a:solidFill>
                <a:latin typeface="Nunito Sans"/>
                <a:sym typeface="Nunito Sans"/>
              </a:rPr>
              <a:t>ISHAN GARG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Nunito Sans"/>
              <a:sym typeface="Nunito San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0F1747-8E98-4C53-A811-5A7085E1EDF5}"/>
              </a:ext>
            </a:extLst>
          </p:cNvPr>
          <p:cNvSpPr txBox="1"/>
          <p:nvPr/>
        </p:nvSpPr>
        <p:spPr>
          <a:xfrm>
            <a:off x="6646224" y="3042710"/>
            <a:ext cx="18408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Nunito Sans"/>
              <a:buNone/>
              <a:tabLst/>
              <a:defRPr/>
            </a:pPr>
            <a:r>
              <a:rPr lang="en-US" sz="1200" b="1" dirty="0">
                <a:solidFill>
                  <a:srgbClr val="191919"/>
                </a:solidFill>
                <a:latin typeface="Nunito Sans"/>
                <a:sym typeface="Nunito Sans"/>
              </a:rPr>
              <a:t>RISHABH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Nunito Sans"/>
                <a:sym typeface="Nunito Sans"/>
              </a:rPr>
              <a:t> SOOD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CFD8B9-8697-4DB3-ABF3-0D53E067D35C}"/>
              </a:ext>
            </a:extLst>
          </p:cNvPr>
          <p:cNvSpPr txBox="1"/>
          <p:nvPr/>
        </p:nvSpPr>
        <p:spPr>
          <a:xfrm>
            <a:off x="2050416" y="4594321"/>
            <a:ext cx="20611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Nunito Sans"/>
              <a:buNone/>
              <a:tabLst/>
              <a:defRPr/>
            </a:pPr>
            <a:r>
              <a:rPr lang="en-US" sz="1200" b="1" dirty="0">
                <a:solidFill>
                  <a:srgbClr val="191919"/>
                </a:solidFill>
                <a:latin typeface="Nunito Sans"/>
                <a:sym typeface="Nunito Sans"/>
              </a:rPr>
              <a:t>RI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Nunito Sans"/>
                <a:sym typeface="Nunito Sans"/>
              </a:rPr>
              <a:t>A CHOPRA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42A73F-7D1B-4BA5-A263-E61ACF12D1E5}"/>
              </a:ext>
            </a:extLst>
          </p:cNvPr>
          <p:cNvSpPr txBox="1"/>
          <p:nvPr/>
        </p:nvSpPr>
        <p:spPr>
          <a:xfrm>
            <a:off x="5203031" y="4594321"/>
            <a:ext cx="18408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Nunito Sans"/>
              <a:buNone/>
              <a:tabLst/>
              <a:defRPr/>
            </a:pPr>
            <a:r>
              <a:rPr lang="en-US" sz="1200" b="1" dirty="0">
                <a:solidFill>
                  <a:srgbClr val="191919"/>
                </a:solidFill>
                <a:latin typeface="Nunito Sans"/>
                <a:sym typeface="Nunito Sans"/>
              </a:rPr>
              <a:t>HARSH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Nunito Sans"/>
                <a:sym typeface="Nunito Sans"/>
              </a:rPr>
              <a:t> ARORA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5E1B2-DD0C-429C-BF84-09E8AA762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53" t="10570" r="28750" b="51815"/>
          <a:stretch/>
        </p:blipFill>
        <p:spPr>
          <a:xfrm>
            <a:off x="792065" y="1563792"/>
            <a:ext cx="1570505" cy="1371599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47FC95-B46E-47E1-B047-8DB68B3A5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720" y="1563792"/>
            <a:ext cx="1570505" cy="1371600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925116-E389-4B12-B2E5-C04A65D9ED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89" t="17006" r="38340" b="31269"/>
          <a:stretch/>
        </p:blipFill>
        <p:spPr>
          <a:xfrm>
            <a:off x="6781375" y="1563791"/>
            <a:ext cx="1570505" cy="1371599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3F3543-E836-4E8E-9B76-B01925F4D1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263" b="17726"/>
          <a:stretch/>
        </p:blipFill>
        <p:spPr>
          <a:xfrm>
            <a:off x="2295721" y="3120876"/>
            <a:ext cx="1570505" cy="1382549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D1241F-5B56-4DBB-95F9-7C4CC10933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315" t="20942" r="33619" b="46662"/>
          <a:stretch/>
        </p:blipFill>
        <p:spPr>
          <a:xfrm>
            <a:off x="5271405" y="3120876"/>
            <a:ext cx="1570505" cy="1382549"/>
          </a:xfrm>
          <a:prstGeom prst="hexagon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35561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E174FFD-219E-49FB-9D6C-9039C9874A96}"/>
              </a:ext>
            </a:extLst>
          </p:cNvPr>
          <p:cNvGrpSpPr/>
          <p:nvPr/>
        </p:nvGrpSpPr>
        <p:grpSpPr>
          <a:xfrm>
            <a:off x="2057400" y="1045029"/>
            <a:ext cx="5029200" cy="2963636"/>
            <a:chOff x="2057400" y="1045029"/>
            <a:chExt cx="5029200" cy="296363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6EE2E74-36B8-4417-AED9-2623DCBBB7A6}"/>
                </a:ext>
              </a:extLst>
            </p:cNvPr>
            <p:cNvCxnSpPr>
              <a:cxnSpLocks/>
            </p:cNvCxnSpPr>
            <p:nvPr/>
          </p:nvCxnSpPr>
          <p:spPr>
            <a:xfrm>
              <a:off x="2057400" y="1045029"/>
              <a:ext cx="5029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32B565C-7AFF-4E67-AC56-65FCF1DFF8A5}"/>
                </a:ext>
              </a:extLst>
            </p:cNvPr>
            <p:cNvCxnSpPr>
              <a:cxnSpLocks/>
            </p:cNvCxnSpPr>
            <p:nvPr/>
          </p:nvCxnSpPr>
          <p:spPr>
            <a:xfrm>
              <a:off x="2057400" y="4008665"/>
              <a:ext cx="50292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A5AB4F-6D36-4117-8086-1BD64884529F}"/>
                </a:ext>
              </a:extLst>
            </p:cNvPr>
            <p:cNvSpPr txBox="1"/>
            <p:nvPr/>
          </p:nvSpPr>
          <p:spPr>
            <a:xfrm>
              <a:off x="2919933" y="1509921"/>
              <a:ext cx="3304134" cy="21236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tx1"/>
                  </a:solidFill>
                  <a:latin typeface="Nunito Sans" panose="020B0604020202020204" charset="0"/>
                </a:rPr>
                <a:t>THANK</a:t>
              </a:r>
            </a:p>
            <a:p>
              <a:pPr algn="ctr"/>
              <a:r>
                <a:rPr lang="en-US" sz="6600" b="1" dirty="0">
                  <a:solidFill>
                    <a:schemeClr val="tx1"/>
                  </a:solidFill>
                  <a:latin typeface="Nunito Sans" panose="020B0604020202020204" charset="0"/>
                </a:rPr>
                <a:t>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631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3C46AB-D044-4968-AC54-7325DC239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942" y="0"/>
            <a:ext cx="5988116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427818-5284-4680-910B-DA501B12D0A4}"/>
              </a:ext>
            </a:extLst>
          </p:cNvPr>
          <p:cNvSpPr/>
          <p:nvPr/>
        </p:nvSpPr>
        <p:spPr>
          <a:xfrm>
            <a:off x="-111642" y="1611628"/>
            <a:ext cx="9367283" cy="19202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latin typeface="Nunito Sans ExtraBold" panose="020B0604020202020204" charset="0"/>
              </a:rPr>
              <a:t>PRODUCT</a:t>
            </a:r>
            <a:endParaRPr lang="en-IN" sz="7200" dirty="0">
              <a:latin typeface="Nunito Sans Extra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37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1-03-22 at 19.47.37">
            <a:hlinkClick r:id="" action="ppaction://media"/>
            <a:extLst>
              <a:ext uri="{FF2B5EF4-FFF2-40B4-BE49-F238E27FC236}">
                <a16:creationId xmlns:a16="http://schemas.microsoft.com/office/drawing/2014/main" id="{A71CB795-6D0A-4E9E-8A80-F12B02BF2A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7150"/>
            <a:ext cx="9144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9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4AB102-3394-4F03-96ED-68B1A9D0E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ADAAB1-994F-4069-8AD1-936E8A2F4AE4}"/>
              </a:ext>
            </a:extLst>
          </p:cNvPr>
          <p:cNvCxnSpPr>
            <a:cxnSpLocks/>
          </p:cNvCxnSpPr>
          <p:nvPr/>
        </p:nvCxnSpPr>
        <p:spPr>
          <a:xfrm>
            <a:off x="2305211" y="2697096"/>
            <a:ext cx="1721223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5A49D9-2064-4316-9D37-D55E58791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657288"/>
              </p:ext>
            </p:extLst>
          </p:nvPr>
        </p:nvGraphicFramePr>
        <p:xfrm>
          <a:off x="4103275" y="2151530"/>
          <a:ext cx="1721223" cy="12512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741">
                  <a:extLst>
                    <a:ext uri="{9D8B030D-6E8A-4147-A177-3AD203B41FA5}">
                      <a16:colId xmlns:a16="http://schemas.microsoft.com/office/drawing/2014/main" val="4254102016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4196322737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864956380"/>
                    </a:ext>
                  </a:extLst>
                </a:gridCol>
              </a:tblGrid>
              <a:tr h="397007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Nunito Sans" panose="020B0604020202020204" charset="0"/>
                        </a:rPr>
                        <a:t>SEN</a:t>
                      </a:r>
                    </a:p>
                    <a:p>
                      <a:pPr algn="ctr"/>
                      <a:r>
                        <a:rPr lang="en-US" sz="900" b="1" dirty="0">
                          <a:latin typeface="Nunito Sans" panose="020B0604020202020204" charset="0"/>
                        </a:rPr>
                        <a:t>STOCK</a:t>
                      </a:r>
                      <a:endParaRPr lang="en-IN" sz="1000" b="1" dirty="0">
                        <a:latin typeface="Nunito Sans" panose="020B060402020202020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unito Sans" panose="020B0604020202020204" charset="0"/>
                        </a:rPr>
                        <a:t>FIFTY</a:t>
                      </a:r>
                    </a:p>
                    <a:p>
                      <a:pPr algn="ctr"/>
                      <a:r>
                        <a:rPr lang="en-US" sz="1000" b="1" dirty="0">
                          <a:latin typeface="Nunito Sans" panose="020B0604020202020204" charset="0"/>
                        </a:rPr>
                        <a:t>50</a:t>
                      </a:r>
                      <a:endParaRPr lang="en-IN" sz="1000" b="1" dirty="0">
                        <a:latin typeface="Nunito Sans" panose="020B060402020202020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unito Sans" panose="020B0604020202020204" charset="0"/>
                        </a:rPr>
                        <a:t>S&amp;Q</a:t>
                      </a:r>
                    </a:p>
                    <a:p>
                      <a:pPr algn="ctr"/>
                      <a:r>
                        <a:rPr lang="en-US" sz="1000" b="1" dirty="0">
                          <a:latin typeface="Nunito Sans" panose="020B0604020202020204" charset="0"/>
                        </a:rPr>
                        <a:t>600</a:t>
                      </a:r>
                      <a:endParaRPr lang="en-IN" sz="1000" b="1" dirty="0">
                        <a:latin typeface="Nunito Sans" panose="020B060402020202020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760033"/>
                  </a:ext>
                </a:extLst>
              </a:tr>
              <a:tr h="397007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unito Sans" panose="020B0604020202020204" charset="0"/>
                        </a:rPr>
                        <a:t>S&amp;Q</a:t>
                      </a:r>
                    </a:p>
                    <a:p>
                      <a:pPr algn="ctr"/>
                      <a:r>
                        <a:rPr lang="en-US" sz="1000" b="1" dirty="0" err="1">
                          <a:latin typeface="Nunito Sans" panose="020B0604020202020204" charset="0"/>
                        </a:rPr>
                        <a:t>LargeCap</a:t>
                      </a:r>
                      <a:endParaRPr lang="en-IN" sz="1000" b="1" dirty="0">
                        <a:latin typeface="Nunito Sans" panose="020B060402020202020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unito Sans" panose="020B0604020202020204" charset="0"/>
                        </a:rPr>
                        <a:t>S&amp;Q</a:t>
                      </a:r>
                    </a:p>
                    <a:p>
                      <a:pPr algn="ctr"/>
                      <a:r>
                        <a:rPr lang="en-US" sz="1000" b="1" dirty="0">
                          <a:latin typeface="Nunito Sans" panose="020B0604020202020204" charset="0"/>
                        </a:rPr>
                        <a:t>SmallCap</a:t>
                      </a:r>
                      <a:endParaRPr lang="en-IN" sz="1000" b="1" dirty="0">
                        <a:latin typeface="Nunito Sans" panose="020B060402020202020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unito Sans" panose="020B0604020202020204" charset="0"/>
                        </a:rPr>
                        <a:t>S&amp;Q</a:t>
                      </a:r>
                    </a:p>
                    <a:p>
                      <a:pPr algn="ctr"/>
                      <a:r>
                        <a:rPr lang="en-US" sz="1000" b="1" dirty="0" err="1">
                          <a:latin typeface="Nunito Sans" panose="020B0604020202020204" charset="0"/>
                        </a:rPr>
                        <a:t>MidCap</a:t>
                      </a:r>
                      <a:endParaRPr lang="en-IN" sz="1000" b="1" dirty="0">
                        <a:latin typeface="Nunito Sans" panose="020B060402020202020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250446"/>
                  </a:ext>
                </a:extLst>
              </a:tr>
              <a:tr h="397007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unito Sans" panose="020B0604020202020204" charset="0"/>
                        </a:rPr>
                        <a:t>S&amp;Q</a:t>
                      </a:r>
                    </a:p>
                    <a:p>
                      <a:pPr algn="ctr"/>
                      <a:r>
                        <a:rPr lang="en-US" sz="1000" b="1" dirty="0">
                          <a:latin typeface="Nunito Sans" panose="020B0604020202020204" charset="0"/>
                        </a:rPr>
                        <a:t>IT</a:t>
                      </a:r>
                      <a:endParaRPr lang="en-IN" sz="1000" b="1" dirty="0">
                        <a:latin typeface="Nunito Sans" panose="020B060402020202020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unito Sans" panose="020B0604020202020204" charset="0"/>
                        </a:rPr>
                        <a:t>S&amp;Q</a:t>
                      </a:r>
                    </a:p>
                    <a:p>
                      <a:pPr algn="ctr"/>
                      <a:r>
                        <a:rPr lang="en-US" sz="1000" b="1" dirty="0">
                          <a:latin typeface="Nunito Sans" panose="020B0604020202020204" charset="0"/>
                        </a:rPr>
                        <a:t>FMCG</a:t>
                      </a:r>
                      <a:endParaRPr lang="en-IN" sz="1000" b="1" dirty="0">
                        <a:latin typeface="Nunito Sans" panose="020B060402020202020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unito Sans" panose="020B0604020202020204" charset="0"/>
                        </a:rPr>
                        <a:t>S&amp;Q</a:t>
                      </a:r>
                    </a:p>
                    <a:p>
                      <a:pPr algn="ctr"/>
                      <a:r>
                        <a:rPr lang="en-US" sz="1000" b="1" dirty="0">
                          <a:latin typeface="Nunito Sans" panose="020B0604020202020204" charset="0"/>
                        </a:rPr>
                        <a:t>Energy</a:t>
                      </a:r>
                      <a:endParaRPr lang="en-IN" sz="1000" b="1" dirty="0">
                        <a:latin typeface="Nunito Sans" panose="020B060402020202020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3449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2B783D8-A40D-406D-AB9F-1870F07C9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294391"/>
              </p:ext>
            </p:extLst>
          </p:nvPr>
        </p:nvGraphicFramePr>
        <p:xfrm>
          <a:off x="4103271" y="2151530"/>
          <a:ext cx="1721223" cy="11910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741">
                  <a:extLst>
                    <a:ext uri="{9D8B030D-6E8A-4147-A177-3AD203B41FA5}">
                      <a16:colId xmlns:a16="http://schemas.microsoft.com/office/drawing/2014/main" val="4254102016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4196322737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864956380"/>
                    </a:ext>
                  </a:extLst>
                </a:gridCol>
              </a:tblGrid>
              <a:tr h="397007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Nunito Sans" panose="020B0604020202020204" charset="0"/>
                        </a:rPr>
                        <a:t>A - 85</a:t>
                      </a:r>
                      <a:endParaRPr lang="en-IN" sz="1000" b="1" dirty="0">
                        <a:latin typeface="Nunito Sans" panose="020B060402020202020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unito Sans" panose="020B0604020202020204" charset="0"/>
                        </a:rPr>
                        <a:t>B - 65</a:t>
                      </a:r>
                      <a:endParaRPr lang="en-IN" sz="1000" b="1" dirty="0">
                        <a:latin typeface="Nunito Sans" panose="020B060402020202020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unito Sans" panose="020B0604020202020204" charset="0"/>
                        </a:rPr>
                        <a:t>D - 750</a:t>
                      </a:r>
                      <a:endParaRPr lang="en-IN" sz="1000" b="1" dirty="0">
                        <a:latin typeface="Nunito Sans" panose="020B060402020202020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760033"/>
                  </a:ext>
                </a:extLst>
              </a:tr>
              <a:tr h="397007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unito Sans" panose="020B0604020202020204" charset="0"/>
                        </a:rPr>
                        <a:t>E - 260</a:t>
                      </a:r>
                      <a:endParaRPr lang="en-IN" sz="1000" b="1" dirty="0">
                        <a:latin typeface="Nunito Sans" panose="020B060402020202020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unito Sans" panose="020B0604020202020204" charset="0"/>
                        </a:rPr>
                        <a:t>F - 820</a:t>
                      </a:r>
                      <a:endParaRPr lang="en-IN" sz="1000" b="1" dirty="0">
                        <a:latin typeface="Nunito Sans" panose="020B060402020202020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unito Sans" panose="020B0604020202020204" charset="0"/>
                        </a:rPr>
                        <a:t>G - 960</a:t>
                      </a:r>
                      <a:endParaRPr lang="en-IN" sz="1000" b="1" dirty="0">
                        <a:latin typeface="Nunito Sans" panose="020B060402020202020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250446"/>
                  </a:ext>
                </a:extLst>
              </a:tr>
              <a:tr h="397007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unito Sans" panose="020B0604020202020204" charset="0"/>
                        </a:rPr>
                        <a:t>H - 330</a:t>
                      </a:r>
                      <a:endParaRPr lang="en-IN" sz="1000" b="1" dirty="0">
                        <a:latin typeface="Nunito Sans" panose="020B060402020202020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unito Sans" panose="020B0604020202020204" charset="0"/>
                        </a:rPr>
                        <a:t>I - 620</a:t>
                      </a:r>
                      <a:endParaRPr lang="en-IN" sz="1000" b="1" dirty="0">
                        <a:latin typeface="Nunito Sans" panose="020B060402020202020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unito Sans" panose="020B0604020202020204" charset="0"/>
                        </a:rPr>
                        <a:t>J - 1020</a:t>
                      </a:r>
                      <a:endParaRPr lang="en-IN" sz="1000" b="1" dirty="0">
                        <a:latin typeface="Nunito Sans" panose="020B060402020202020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344960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8BE7C6A6-1B21-4005-83D8-9A14B7B46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758710"/>
              </p:ext>
            </p:extLst>
          </p:nvPr>
        </p:nvGraphicFramePr>
        <p:xfrm>
          <a:off x="156238" y="3438776"/>
          <a:ext cx="3624304" cy="153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6076">
                  <a:extLst>
                    <a:ext uri="{9D8B030D-6E8A-4147-A177-3AD203B41FA5}">
                      <a16:colId xmlns:a16="http://schemas.microsoft.com/office/drawing/2014/main" val="3981766493"/>
                    </a:ext>
                  </a:extLst>
                </a:gridCol>
                <a:gridCol w="906076">
                  <a:extLst>
                    <a:ext uri="{9D8B030D-6E8A-4147-A177-3AD203B41FA5}">
                      <a16:colId xmlns:a16="http://schemas.microsoft.com/office/drawing/2014/main" val="2105109297"/>
                    </a:ext>
                  </a:extLst>
                </a:gridCol>
                <a:gridCol w="906076">
                  <a:extLst>
                    <a:ext uri="{9D8B030D-6E8A-4147-A177-3AD203B41FA5}">
                      <a16:colId xmlns:a16="http://schemas.microsoft.com/office/drawing/2014/main" val="3081009457"/>
                    </a:ext>
                  </a:extLst>
                </a:gridCol>
                <a:gridCol w="906076">
                  <a:extLst>
                    <a:ext uri="{9D8B030D-6E8A-4147-A177-3AD203B41FA5}">
                      <a16:colId xmlns:a16="http://schemas.microsoft.com/office/drawing/2014/main" val="3849744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Nunito Sans" panose="020B0604020202020204" charset="0"/>
                        </a:rPr>
                        <a:t>COMPANY</a:t>
                      </a:r>
                      <a:endParaRPr lang="en-IN" sz="1100" b="1" dirty="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Nunito Sans" panose="020B0604020202020204" charset="0"/>
                        </a:rPr>
                        <a:t>BUY </a:t>
                      </a:r>
                    </a:p>
                    <a:p>
                      <a:pPr algn="ctr"/>
                      <a:r>
                        <a:rPr lang="en-US" sz="1100" b="1" dirty="0">
                          <a:latin typeface="Nunito Sans" panose="020B0604020202020204" charset="0"/>
                        </a:rPr>
                        <a:t>PRICE</a:t>
                      </a:r>
                      <a:endParaRPr lang="en-IN" sz="1100" b="1" dirty="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Nunito Sans" panose="020B0604020202020204" charset="0"/>
                        </a:rPr>
                        <a:t>SELL PRICE</a:t>
                      </a:r>
                      <a:endParaRPr lang="en-IN" sz="1100" b="1" dirty="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Nunito Sans" panose="020B0604020202020204" charset="0"/>
                        </a:rPr>
                        <a:t>PROFIT/</a:t>
                      </a:r>
                    </a:p>
                    <a:p>
                      <a:pPr algn="ctr"/>
                      <a:r>
                        <a:rPr lang="en-US" sz="1100" b="1" dirty="0">
                          <a:latin typeface="Nunito Sans" panose="020B0604020202020204" charset="0"/>
                        </a:rPr>
                        <a:t>LOSS</a:t>
                      </a:r>
                      <a:endParaRPr lang="en-IN" sz="1100" b="1" dirty="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485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Nunito Sans" panose="020B0604020202020204" charset="0"/>
                        </a:rPr>
                        <a:t>B</a:t>
                      </a:r>
                      <a:endParaRPr lang="en-IN" sz="1100" dirty="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Nunito Sans" panose="020B0604020202020204" charset="0"/>
                        </a:rPr>
                        <a:t>65</a:t>
                      </a:r>
                      <a:endParaRPr lang="en-IN" sz="1100" dirty="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100" dirty="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10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995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Nunito Sans" panose="020B0604020202020204" charset="0"/>
                        </a:rPr>
                        <a:t>D</a:t>
                      </a:r>
                      <a:endParaRPr lang="en-IN" sz="1100" dirty="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Nunito Sans" panose="020B0604020202020204" charset="0"/>
                        </a:rPr>
                        <a:t>750</a:t>
                      </a:r>
                      <a:endParaRPr lang="en-IN" sz="1100" dirty="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100" dirty="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10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89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Nunito Sans" panose="020B0604020202020204" charset="0"/>
                        </a:rPr>
                        <a:t>J</a:t>
                      </a:r>
                      <a:endParaRPr lang="en-IN" sz="1100" dirty="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Nunito Sans" panose="020B0604020202020204" charset="0"/>
                        </a:rPr>
                        <a:t>1020</a:t>
                      </a:r>
                      <a:endParaRPr lang="en-IN" sz="1100" dirty="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10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100" dirty="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28787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0A7B1FFD-E974-431C-8DCB-51A777963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636" y="654954"/>
            <a:ext cx="1296497" cy="1727092"/>
          </a:xfrm>
          <a:prstGeom prst="rect">
            <a:avLst/>
          </a:prstGeom>
        </p:spPr>
      </p:pic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CD61BCF7-5348-42B3-BFF4-51700B6B9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282341"/>
              </p:ext>
            </p:extLst>
          </p:nvPr>
        </p:nvGraphicFramePr>
        <p:xfrm>
          <a:off x="156238" y="3067830"/>
          <a:ext cx="3624304" cy="191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6076">
                  <a:extLst>
                    <a:ext uri="{9D8B030D-6E8A-4147-A177-3AD203B41FA5}">
                      <a16:colId xmlns:a16="http://schemas.microsoft.com/office/drawing/2014/main" val="3981766493"/>
                    </a:ext>
                  </a:extLst>
                </a:gridCol>
                <a:gridCol w="906076">
                  <a:extLst>
                    <a:ext uri="{9D8B030D-6E8A-4147-A177-3AD203B41FA5}">
                      <a16:colId xmlns:a16="http://schemas.microsoft.com/office/drawing/2014/main" val="2105109297"/>
                    </a:ext>
                  </a:extLst>
                </a:gridCol>
                <a:gridCol w="906076">
                  <a:extLst>
                    <a:ext uri="{9D8B030D-6E8A-4147-A177-3AD203B41FA5}">
                      <a16:colId xmlns:a16="http://schemas.microsoft.com/office/drawing/2014/main" val="3081009457"/>
                    </a:ext>
                  </a:extLst>
                </a:gridCol>
                <a:gridCol w="906076">
                  <a:extLst>
                    <a:ext uri="{9D8B030D-6E8A-4147-A177-3AD203B41FA5}">
                      <a16:colId xmlns:a16="http://schemas.microsoft.com/office/drawing/2014/main" val="3849744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Nunito Sans" panose="020B0604020202020204" charset="0"/>
                        </a:rPr>
                        <a:t>COMPANY</a:t>
                      </a:r>
                      <a:endParaRPr lang="en-IN" sz="1100" b="1" dirty="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Nunito Sans" panose="020B0604020202020204" charset="0"/>
                        </a:rPr>
                        <a:t>BUY </a:t>
                      </a:r>
                    </a:p>
                    <a:p>
                      <a:pPr algn="ctr"/>
                      <a:r>
                        <a:rPr lang="en-US" sz="1100" b="1" dirty="0">
                          <a:latin typeface="Nunito Sans" panose="020B0604020202020204" charset="0"/>
                        </a:rPr>
                        <a:t>PRICE</a:t>
                      </a:r>
                      <a:endParaRPr lang="en-IN" sz="1100" b="1" dirty="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Nunito Sans" panose="020B0604020202020204" charset="0"/>
                        </a:rPr>
                        <a:t>SELL PRICE</a:t>
                      </a:r>
                      <a:endParaRPr lang="en-IN" sz="1100" b="1" dirty="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Nunito Sans" panose="020B0604020202020204" charset="0"/>
                        </a:rPr>
                        <a:t>PROFIT/</a:t>
                      </a:r>
                    </a:p>
                    <a:p>
                      <a:pPr algn="ctr"/>
                      <a:r>
                        <a:rPr lang="en-US" sz="1100" b="1" dirty="0">
                          <a:latin typeface="Nunito Sans" panose="020B0604020202020204" charset="0"/>
                        </a:rPr>
                        <a:t>LOSS</a:t>
                      </a:r>
                      <a:endParaRPr lang="en-IN" sz="1100" b="1" dirty="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485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Nunito Sans" panose="020B0604020202020204" charset="0"/>
                        </a:rPr>
                        <a:t>B</a:t>
                      </a:r>
                      <a:endParaRPr lang="en-IN" sz="1100" dirty="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Nunito Sans" panose="020B0604020202020204" charset="0"/>
                        </a:rPr>
                        <a:t>65</a:t>
                      </a:r>
                      <a:endParaRPr lang="en-IN" sz="1100" dirty="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10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100" dirty="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995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Nunito Sans" panose="020B0604020202020204" charset="0"/>
                        </a:rPr>
                        <a:t>D</a:t>
                      </a:r>
                      <a:endParaRPr lang="en-IN" sz="1100" dirty="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Nunito Sans" panose="020B0604020202020204" charset="0"/>
                        </a:rPr>
                        <a:t>750</a:t>
                      </a:r>
                      <a:endParaRPr lang="en-IN" sz="1100" dirty="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Nunito Sans" panose="020B0604020202020204" charset="0"/>
                        </a:rPr>
                        <a:t>750</a:t>
                      </a:r>
                      <a:endParaRPr lang="en-IN" sz="1100" dirty="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Nunito Sans" panose="020B0604020202020204" charset="0"/>
                        </a:rPr>
                        <a:t>0</a:t>
                      </a:r>
                      <a:endParaRPr lang="en-IN" sz="1100" dirty="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89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Nunito Sans" panose="020B0604020202020204" charset="0"/>
                        </a:rPr>
                        <a:t>J</a:t>
                      </a:r>
                      <a:endParaRPr lang="en-IN" sz="1100" dirty="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Nunito Sans" panose="020B0604020202020204" charset="0"/>
                        </a:rPr>
                        <a:t>1020</a:t>
                      </a:r>
                      <a:endParaRPr lang="en-IN" sz="1100" dirty="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Nunito Sans" panose="020B0604020202020204" charset="0"/>
                        </a:rPr>
                        <a:t>1020</a:t>
                      </a:r>
                      <a:endParaRPr lang="en-IN" sz="1100" dirty="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Nunito Sans" panose="020B0604020202020204" charset="0"/>
                        </a:rPr>
                        <a:t>0</a:t>
                      </a:r>
                      <a:endParaRPr lang="en-IN" sz="1100" dirty="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28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Nunito Sans" panose="020B0604020202020204" charset="0"/>
                        </a:rPr>
                        <a:t>I</a:t>
                      </a:r>
                      <a:endParaRPr lang="en-IN" sz="1100" dirty="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Nunito Sans" panose="020B0604020202020204" charset="0"/>
                        </a:rPr>
                        <a:t>620</a:t>
                      </a:r>
                      <a:endParaRPr lang="en-IN" sz="1100" dirty="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100" dirty="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100" dirty="0">
                        <a:latin typeface="Nunito Sans" panose="020B060402020202020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47612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F3E1624-29EF-4EC9-9CA1-38057F495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651189"/>
              </p:ext>
            </p:extLst>
          </p:nvPr>
        </p:nvGraphicFramePr>
        <p:xfrm>
          <a:off x="4103267" y="2151529"/>
          <a:ext cx="1721223" cy="11910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741">
                  <a:extLst>
                    <a:ext uri="{9D8B030D-6E8A-4147-A177-3AD203B41FA5}">
                      <a16:colId xmlns:a16="http://schemas.microsoft.com/office/drawing/2014/main" val="4254102016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4196322737"/>
                    </a:ext>
                  </a:extLst>
                </a:gridCol>
                <a:gridCol w="573741">
                  <a:extLst>
                    <a:ext uri="{9D8B030D-6E8A-4147-A177-3AD203B41FA5}">
                      <a16:colId xmlns:a16="http://schemas.microsoft.com/office/drawing/2014/main" val="2864956380"/>
                    </a:ext>
                  </a:extLst>
                </a:gridCol>
              </a:tblGrid>
              <a:tr h="397007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Nunito Sans" panose="020B0604020202020204" charset="0"/>
                        </a:rPr>
                        <a:t>A - 83</a:t>
                      </a:r>
                      <a:endParaRPr lang="en-IN" sz="1000" b="1" dirty="0">
                        <a:latin typeface="Nunito Sans" panose="020B060402020202020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unito Sans" panose="020B0604020202020204" charset="0"/>
                        </a:rPr>
                        <a:t>B - 62</a:t>
                      </a:r>
                      <a:endParaRPr lang="en-IN" sz="1000" b="1" dirty="0">
                        <a:latin typeface="Nunito Sans" panose="020B060402020202020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unito Sans" panose="020B0604020202020204" charset="0"/>
                        </a:rPr>
                        <a:t>D - 755</a:t>
                      </a:r>
                      <a:endParaRPr lang="en-IN" sz="1000" b="1" dirty="0">
                        <a:latin typeface="Nunito Sans" panose="020B060402020202020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760033"/>
                  </a:ext>
                </a:extLst>
              </a:tr>
              <a:tr h="397007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unito Sans" panose="020B0604020202020204" charset="0"/>
                        </a:rPr>
                        <a:t>E - 257</a:t>
                      </a:r>
                      <a:endParaRPr lang="en-IN" sz="1000" b="1" dirty="0">
                        <a:latin typeface="Nunito Sans" panose="020B060402020202020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unito Sans" panose="020B0604020202020204" charset="0"/>
                        </a:rPr>
                        <a:t>F - 822</a:t>
                      </a:r>
                      <a:endParaRPr lang="en-IN" sz="1000" b="1" dirty="0">
                        <a:latin typeface="Nunito Sans" panose="020B060402020202020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unito Sans" panose="020B0604020202020204" charset="0"/>
                        </a:rPr>
                        <a:t>G - 955</a:t>
                      </a:r>
                      <a:endParaRPr lang="en-IN" sz="1000" b="1" dirty="0">
                        <a:latin typeface="Nunito Sans" panose="020B060402020202020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250446"/>
                  </a:ext>
                </a:extLst>
              </a:tr>
              <a:tr h="397007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unito Sans" panose="020B0604020202020204" charset="0"/>
                        </a:rPr>
                        <a:t>H - 327</a:t>
                      </a:r>
                      <a:endParaRPr lang="en-IN" sz="1000" b="1" dirty="0">
                        <a:latin typeface="Nunito Sans" panose="020B060402020202020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unito Sans" panose="020B0604020202020204" charset="0"/>
                        </a:rPr>
                        <a:t>I - 617</a:t>
                      </a:r>
                      <a:endParaRPr lang="en-IN" sz="1000" b="1" dirty="0">
                        <a:latin typeface="Nunito Sans" panose="020B060402020202020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Nunito Sans" panose="020B0604020202020204" charset="0"/>
                        </a:rPr>
                        <a:t>J - 1015</a:t>
                      </a:r>
                      <a:endParaRPr lang="en-IN" sz="1000" b="1" dirty="0">
                        <a:latin typeface="Nunito Sans" panose="020B0604020202020204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344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576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9B3A98-7AD0-4D33-B188-176709BC3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33882"/>
          <a:stretch/>
        </p:blipFill>
        <p:spPr>
          <a:xfrm>
            <a:off x="2592600" y="0"/>
            <a:ext cx="5101209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E5DABC-C1BE-4C99-84F5-A97D52491C92}"/>
              </a:ext>
            </a:extLst>
          </p:cNvPr>
          <p:cNvSpPr/>
          <p:nvPr/>
        </p:nvSpPr>
        <p:spPr>
          <a:xfrm rot="21025164">
            <a:off x="-467665" y="-326639"/>
            <a:ext cx="3506794" cy="601441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EE6327-D0CA-4CFA-8D8D-434DA29820C4}"/>
              </a:ext>
            </a:extLst>
          </p:cNvPr>
          <p:cNvSpPr/>
          <p:nvPr/>
        </p:nvSpPr>
        <p:spPr>
          <a:xfrm rot="560894">
            <a:off x="6106327" y="-344112"/>
            <a:ext cx="3659768" cy="596043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Google Shape;230;p28">
            <a:extLst>
              <a:ext uri="{FF2B5EF4-FFF2-40B4-BE49-F238E27FC236}">
                <a16:creationId xmlns:a16="http://schemas.microsoft.com/office/drawing/2014/main" id="{A6BF5D9E-2511-405B-BF08-4AC868CE13C6}"/>
              </a:ext>
            </a:extLst>
          </p:cNvPr>
          <p:cNvSpPr/>
          <p:nvPr/>
        </p:nvSpPr>
        <p:spPr>
          <a:xfrm>
            <a:off x="7637561" y="673506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230;p28">
            <a:extLst>
              <a:ext uri="{FF2B5EF4-FFF2-40B4-BE49-F238E27FC236}">
                <a16:creationId xmlns:a16="http://schemas.microsoft.com/office/drawing/2014/main" id="{C3F36E78-C003-4296-B7B1-B1D04D06546C}"/>
              </a:ext>
            </a:extLst>
          </p:cNvPr>
          <p:cNvSpPr/>
          <p:nvPr/>
        </p:nvSpPr>
        <p:spPr>
          <a:xfrm>
            <a:off x="987082" y="673506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Google Shape;230;p28">
            <a:extLst>
              <a:ext uri="{FF2B5EF4-FFF2-40B4-BE49-F238E27FC236}">
                <a16:creationId xmlns:a16="http://schemas.microsoft.com/office/drawing/2014/main" id="{B56240E7-3920-4EEB-BEB4-C254F4A6E2A1}"/>
              </a:ext>
            </a:extLst>
          </p:cNvPr>
          <p:cNvSpPr/>
          <p:nvPr/>
        </p:nvSpPr>
        <p:spPr>
          <a:xfrm>
            <a:off x="4282208" y="488583"/>
            <a:ext cx="597300" cy="5175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38844-DF00-4003-A83A-A017988DEA90}"/>
              </a:ext>
            </a:extLst>
          </p:cNvPr>
          <p:cNvSpPr txBox="1"/>
          <p:nvPr/>
        </p:nvSpPr>
        <p:spPr>
          <a:xfrm>
            <a:off x="580501" y="1295658"/>
            <a:ext cx="14104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Nunito Sans"/>
              <a:buNone/>
              <a:tabLst/>
              <a:defRPr/>
            </a:pPr>
            <a:r>
              <a:rPr kumimoji="0" lang="en-IN" sz="2000" b="1" i="0" u="none" strike="noStrike" kern="0" cap="none" spc="0" normalizeH="0" baseline="0" noProof="0" dirty="0">
                <a:ln>
                  <a:noFill/>
                </a:ln>
                <a:solidFill>
                  <a:srgbClr val="F3F3F3"/>
                </a:solidFill>
                <a:effectLst/>
                <a:uLnTx/>
                <a:uFillTx/>
                <a:latin typeface="Nunito Sans"/>
                <a:sym typeface="Nunito Sans"/>
              </a:rPr>
              <a:t>MISSION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DCD91B-434C-4BC8-A94E-88DB358DC43D}"/>
              </a:ext>
            </a:extLst>
          </p:cNvPr>
          <p:cNvSpPr txBox="1"/>
          <p:nvPr/>
        </p:nvSpPr>
        <p:spPr>
          <a:xfrm>
            <a:off x="4018511" y="0"/>
            <a:ext cx="1124694" cy="40011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Nunito Sans"/>
              <a:buNone/>
              <a:tabLst/>
              <a:defRPr/>
            </a:pPr>
            <a:r>
              <a:rPr lang="en-IN" sz="2000" b="1" dirty="0">
                <a:solidFill>
                  <a:schemeClr val="tx1"/>
                </a:solidFill>
                <a:latin typeface="Nunito Sans"/>
                <a:sym typeface="Nunito Sans"/>
              </a:rPr>
              <a:t>VI</a:t>
            </a:r>
            <a:r>
              <a:rPr kumimoji="0" lang="en-IN" sz="2000" b="1" i="0" u="none" strike="noStrike" kern="0" normalizeH="0" baseline="0" noProof="0" dirty="0">
                <a:solidFill>
                  <a:schemeClr val="tx1"/>
                </a:solidFill>
                <a:uLnTx/>
                <a:uFillTx/>
                <a:latin typeface="Nunito Sans"/>
                <a:cs typeface="Arial"/>
                <a:sym typeface="Nunito Sans"/>
              </a:rPr>
              <a:t>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18C462-990F-4ECA-A764-96F977306708}"/>
              </a:ext>
            </a:extLst>
          </p:cNvPr>
          <p:cNvSpPr txBox="1"/>
          <p:nvPr/>
        </p:nvSpPr>
        <p:spPr>
          <a:xfrm>
            <a:off x="7294089" y="1298395"/>
            <a:ext cx="1284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Nunito Sans"/>
              <a:buNone/>
              <a:tabLst/>
              <a:defRPr/>
            </a:pPr>
            <a:r>
              <a:rPr lang="en-IN" sz="2000" b="1" dirty="0">
                <a:solidFill>
                  <a:srgbClr val="F3F3F3"/>
                </a:solidFill>
                <a:latin typeface="Nunito Sans"/>
                <a:sym typeface="Nunito Sans"/>
              </a:rPr>
              <a:t>VALUES</a:t>
            </a:r>
            <a:endParaRPr kumimoji="0" lang="en-IN" sz="2000" b="1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Nunito Sans"/>
              <a:cs typeface="Arial"/>
              <a:sym typeface="Nunito San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DA133C-B47F-4F28-B64A-2B2AFB2A0A8E}"/>
              </a:ext>
            </a:extLst>
          </p:cNvPr>
          <p:cNvSpPr txBox="1"/>
          <p:nvPr/>
        </p:nvSpPr>
        <p:spPr>
          <a:xfrm>
            <a:off x="338935" y="1800420"/>
            <a:ext cx="2490893" cy="2269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F3F3F3"/>
              </a:buClr>
              <a:buSzPts val="900"/>
              <a:defRPr/>
            </a:pPr>
            <a:r>
              <a:rPr lang="en-US" sz="1600" b="1" dirty="0">
                <a:solidFill>
                  <a:schemeClr val="bg1"/>
                </a:solidFill>
                <a:latin typeface="Assistant ExtraLight" panose="020B0604020202020204" charset="-79"/>
                <a:cs typeface="Assistant ExtraLight" panose="020B0604020202020204" charset="-79"/>
              </a:rPr>
              <a:t>“Our mission is to provide the complex knowledge of stock markets in the easiest way possible and provide a start for young minds on their market journey”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AFFFF5-A3CD-498C-9DEF-F441B0C857E1}"/>
              </a:ext>
            </a:extLst>
          </p:cNvPr>
          <p:cNvSpPr txBox="1"/>
          <p:nvPr/>
        </p:nvSpPr>
        <p:spPr>
          <a:xfrm>
            <a:off x="3526955" y="3261812"/>
            <a:ext cx="2107805" cy="1900649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900"/>
              <a:buFont typeface="Assistant ExtraLight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ssistant ExtraLight"/>
                <a:cs typeface="Assistant ExtraLight"/>
                <a:sym typeface="Assistant ExtraLight"/>
              </a:rPr>
              <a:t>“To empower individuals with the knowledge of financial markets &amp; boost financial literacy”</a:t>
            </a:r>
          </a:p>
        </p:txBody>
      </p:sp>
      <p:grpSp>
        <p:nvGrpSpPr>
          <p:cNvPr id="25" name="Google Shape;3611;p45">
            <a:extLst>
              <a:ext uri="{FF2B5EF4-FFF2-40B4-BE49-F238E27FC236}">
                <a16:creationId xmlns:a16="http://schemas.microsoft.com/office/drawing/2014/main" id="{5737FDDF-EE6A-45FE-9BCE-8E39C5678928}"/>
              </a:ext>
            </a:extLst>
          </p:cNvPr>
          <p:cNvGrpSpPr/>
          <p:nvPr/>
        </p:nvGrpSpPr>
        <p:grpSpPr>
          <a:xfrm>
            <a:off x="4362513" y="646005"/>
            <a:ext cx="441128" cy="238691"/>
            <a:chOff x="2084325" y="363300"/>
            <a:chExt cx="484150" cy="254100"/>
          </a:xfrm>
          <a:solidFill>
            <a:schemeClr val="tx1"/>
          </a:solidFill>
        </p:grpSpPr>
        <p:sp>
          <p:nvSpPr>
            <p:cNvPr id="26" name="Google Shape;3612;p45">
              <a:extLst>
                <a:ext uri="{FF2B5EF4-FFF2-40B4-BE49-F238E27FC236}">
                  <a16:creationId xmlns:a16="http://schemas.microsoft.com/office/drawing/2014/main" id="{FC4F13CC-DAF2-4BDA-AFB1-87ADF2DA5265}"/>
                </a:ext>
              </a:extLst>
            </p:cNvPr>
            <p:cNvSpPr/>
            <p:nvPr/>
          </p:nvSpPr>
          <p:spPr>
            <a:xfrm>
              <a:off x="2084325" y="363300"/>
              <a:ext cx="484150" cy="254100"/>
            </a:xfrm>
            <a:custGeom>
              <a:avLst/>
              <a:gdLst/>
              <a:ahLst/>
              <a:cxnLst/>
              <a:rect l="l" t="t" r="r" b="b"/>
              <a:pathLst>
                <a:path w="19366" h="10164" extrusionOk="0">
                  <a:moveTo>
                    <a:pt x="9686" y="1128"/>
                  </a:moveTo>
                  <a:cubicBezTo>
                    <a:pt x="10195" y="1128"/>
                    <a:pt x="10707" y="1226"/>
                    <a:pt x="11196" y="1428"/>
                  </a:cubicBezTo>
                  <a:cubicBezTo>
                    <a:pt x="12671" y="2042"/>
                    <a:pt x="13635" y="3482"/>
                    <a:pt x="13635" y="5081"/>
                  </a:cubicBezTo>
                  <a:cubicBezTo>
                    <a:pt x="13632" y="7264"/>
                    <a:pt x="11864" y="9031"/>
                    <a:pt x="9684" y="9034"/>
                  </a:cubicBezTo>
                  <a:cubicBezTo>
                    <a:pt x="8085" y="9034"/>
                    <a:pt x="6643" y="8071"/>
                    <a:pt x="6032" y="6592"/>
                  </a:cubicBezTo>
                  <a:cubicBezTo>
                    <a:pt x="5420" y="5117"/>
                    <a:pt x="5758" y="3415"/>
                    <a:pt x="6887" y="2286"/>
                  </a:cubicBezTo>
                  <a:cubicBezTo>
                    <a:pt x="7645" y="1530"/>
                    <a:pt x="8657" y="1128"/>
                    <a:pt x="9686" y="1128"/>
                  </a:cubicBezTo>
                  <a:close/>
                  <a:moveTo>
                    <a:pt x="9684" y="1"/>
                  </a:moveTo>
                  <a:cubicBezTo>
                    <a:pt x="4502" y="1"/>
                    <a:pt x="361" y="4512"/>
                    <a:pt x="190" y="4704"/>
                  </a:cubicBezTo>
                  <a:cubicBezTo>
                    <a:pt x="0" y="4918"/>
                    <a:pt x="0" y="5243"/>
                    <a:pt x="190" y="5457"/>
                  </a:cubicBezTo>
                  <a:cubicBezTo>
                    <a:pt x="361" y="5650"/>
                    <a:pt x="4502" y="10164"/>
                    <a:pt x="9684" y="10164"/>
                  </a:cubicBezTo>
                  <a:cubicBezTo>
                    <a:pt x="14867" y="10164"/>
                    <a:pt x="19004" y="5650"/>
                    <a:pt x="19176" y="5457"/>
                  </a:cubicBezTo>
                  <a:cubicBezTo>
                    <a:pt x="19365" y="5243"/>
                    <a:pt x="19365" y="4918"/>
                    <a:pt x="19176" y="4704"/>
                  </a:cubicBezTo>
                  <a:cubicBezTo>
                    <a:pt x="19004" y="4512"/>
                    <a:pt x="14867" y="1"/>
                    <a:pt x="96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27" name="Google Shape;3613;p45">
              <a:extLst>
                <a:ext uri="{FF2B5EF4-FFF2-40B4-BE49-F238E27FC236}">
                  <a16:creationId xmlns:a16="http://schemas.microsoft.com/office/drawing/2014/main" id="{A427DB79-5455-4742-B9FC-CB08A5EED51B}"/>
                </a:ext>
              </a:extLst>
            </p:cNvPr>
            <p:cNvSpPr/>
            <p:nvPr/>
          </p:nvSpPr>
          <p:spPr>
            <a:xfrm>
              <a:off x="2250600" y="419775"/>
              <a:ext cx="145175" cy="141125"/>
            </a:xfrm>
            <a:custGeom>
              <a:avLst/>
              <a:gdLst/>
              <a:ahLst/>
              <a:cxnLst/>
              <a:rect l="l" t="t" r="r" b="b"/>
              <a:pathLst>
                <a:path w="5807" h="5645" extrusionOk="0">
                  <a:moveTo>
                    <a:pt x="3018" y="0"/>
                  </a:moveTo>
                  <a:cubicBezTo>
                    <a:pt x="1922" y="0"/>
                    <a:pt x="929" y="634"/>
                    <a:pt x="468" y="1626"/>
                  </a:cubicBezTo>
                  <a:cubicBezTo>
                    <a:pt x="1" y="2623"/>
                    <a:pt x="158" y="3797"/>
                    <a:pt x="862" y="4637"/>
                  </a:cubicBezTo>
                  <a:cubicBezTo>
                    <a:pt x="1407" y="5287"/>
                    <a:pt x="2203" y="5645"/>
                    <a:pt x="3025" y="5645"/>
                  </a:cubicBezTo>
                  <a:cubicBezTo>
                    <a:pt x="3270" y="5645"/>
                    <a:pt x="3518" y="5613"/>
                    <a:pt x="3762" y="5547"/>
                  </a:cubicBezTo>
                  <a:cubicBezTo>
                    <a:pt x="4825" y="5258"/>
                    <a:pt x="5620" y="4382"/>
                    <a:pt x="5807" y="3297"/>
                  </a:cubicBezTo>
                  <a:lnTo>
                    <a:pt x="5807" y="3297"/>
                  </a:lnTo>
                  <a:cubicBezTo>
                    <a:pt x="5625" y="3356"/>
                    <a:pt x="5446" y="3383"/>
                    <a:pt x="5272" y="3383"/>
                  </a:cubicBezTo>
                  <a:cubicBezTo>
                    <a:pt x="4356" y="3383"/>
                    <a:pt x="3596" y="2626"/>
                    <a:pt x="3596" y="1692"/>
                  </a:cubicBezTo>
                  <a:cubicBezTo>
                    <a:pt x="3596" y="1147"/>
                    <a:pt x="3861" y="633"/>
                    <a:pt x="4307" y="316"/>
                  </a:cubicBezTo>
                  <a:cubicBezTo>
                    <a:pt x="3913" y="112"/>
                    <a:pt x="3476" y="3"/>
                    <a:pt x="3033" y="0"/>
                  </a:cubicBezTo>
                  <a:cubicBezTo>
                    <a:pt x="3028" y="0"/>
                    <a:pt x="3023" y="0"/>
                    <a:pt x="30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sp>
        <p:nvSpPr>
          <p:cNvPr id="28" name="Google Shape;4322;p46">
            <a:extLst>
              <a:ext uri="{FF2B5EF4-FFF2-40B4-BE49-F238E27FC236}">
                <a16:creationId xmlns:a16="http://schemas.microsoft.com/office/drawing/2014/main" id="{DCECA7B9-4A55-40DF-AAAB-5DE9C2077BB2}"/>
              </a:ext>
            </a:extLst>
          </p:cNvPr>
          <p:cNvSpPr/>
          <p:nvPr/>
        </p:nvSpPr>
        <p:spPr>
          <a:xfrm>
            <a:off x="1108544" y="757174"/>
            <a:ext cx="354375" cy="350164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" name="Google Shape;8767;p55">
            <a:extLst>
              <a:ext uri="{FF2B5EF4-FFF2-40B4-BE49-F238E27FC236}">
                <a16:creationId xmlns:a16="http://schemas.microsoft.com/office/drawing/2014/main" id="{8195953A-AB19-4FB3-BF96-E009B452CA09}"/>
              </a:ext>
            </a:extLst>
          </p:cNvPr>
          <p:cNvGrpSpPr/>
          <p:nvPr/>
        </p:nvGrpSpPr>
        <p:grpSpPr>
          <a:xfrm>
            <a:off x="7770350" y="783352"/>
            <a:ext cx="331721" cy="307566"/>
            <a:chOff x="6543825" y="3202075"/>
            <a:chExt cx="296975" cy="275350"/>
          </a:xfrm>
          <a:solidFill>
            <a:schemeClr val="bg1"/>
          </a:solidFill>
        </p:grpSpPr>
        <p:sp>
          <p:nvSpPr>
            <p:cNvPr id="30" name="Google Shape;8768;p55">
              <a:extLst>
                <a:ext uri="{FF2B5EF4-FFF2-40B4-BE49-F238E27FC236}">
                  <a16:creationId xmlns:a16="http://schemas.microsoft.com/office/drawing/2014/main" id="{8B3C7D26-9BF0-417E-A56A-17290EC67B00}"/>
                </a:ext>
              </a:extLst>
            </p:cNvPr>
            <p:cNvSpPr/>
            <p:nvPr/>
          </p:nvSpPr>
          <p:spPr>
            <a:xfrm>
              <a:off x="6683250" y="3202075"/>
              <a:ext cx="17350" cy="43350"/>
            </a:xfrm>
            <a:custGeom>
              <a:avLst/>
              <a:gdLst/>
              <a:ahLst/>
              <a:cxnLst/>
              <a:rect l="l" t="t" r="r" b="b"/>
              <a:pathLst>
                <a:path w="694" h="173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355"/>
                  </a:lnTo>
                  <a:cubicBezTo>
                    <a:pt x="0" y="1576"/>
                    <a:pt x="158" y="1733"/>
                    <a:pt x="347" y="1733"/>
                  </a:cubicBezTo>
                  <a:cubicBezTo>
                    <a:pt x="536" y="1733"/>
                    <a:pt x="693" y="1576"/>
                    <a:pt x="693" y="1355"/>
                  </a:cubicBez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8769;p55">
              <a:extLst>
                <a:ext uri="{FF2B5EF4-FFF2-40B4-BE49-F238E27FC236}">
                  <a16:creationId xmlns:a16="http://schemas.microsoft.com/office/drawing/2014/main" id="{9C78F67B-0AAD-49B1-999F-7B0AB0902298}"/>
                </a:ext>
              </a:extLst>
            </p:cNvPr>
            <p:cNvSpPr/>
            <p:nvPr/>
          </p:nvSpPr>
          <p:spPr>
            <a:xfrm>
              <a:off x="6613925" y="3236125"/>
              <a:ext cx="35475" cy="34700"/>
            </a:xfrm>
            <a:custGeom>
              <a:avLst/>
              <a:gdLst/>
              <a:ahLst/>
              <a:cxnLst/>
              <a:rect l="l" t="t" r="r" b="b"/>
              <a:pathLst>
                <a:path w="1419" h="1388" extrusionOk="0">
                  <a:moveTo>
                    <a:pt x="363" y="1"/>
                  </a:moveTo>
                  <a:cubicBezTo>
                    <a:pt x="276" y="1"/>
                    <a:pt x="190" y="40"/>
                    <a:pt x="127" y="119"/>
                  </a:cubicBezTo>
                  <a:cubicBezTo>
                    <a:pt x="1" y="245"/>
                    <a:pt x="1" y="466"/>
                    <a:pt x="127" y="592"/>
                  </a:cubicBezTo>
                  <a:lnTo>
                    <a:pt x="820" y="1316"/>
                  </a:lnTo>
                  <a:cubicBezTo>
                    <a:pt x="883" y="1364"/>
                    <a:pt x="969" y="1387"/>
                    <a:pt x="1056" y="1387"/>
                  </a:cubicBezTo>
                  <a:cubicBezTo>
                    <a:pt x="1143" y="1387"/>
                    <a:pt x="1229" y="1364"/>
                    <a:pt x="1292" y="1316"/>
                  </a:cubicBezTo>
                  <a:cubicBezTo>
                    <a:pt x="1418" y="1190"/>
                    <a:pt x="1418" y="938"/>
                    <a:pt x="1292" y="844"/>
                  </a:cubicBezTo>
                  <a:lnTo>
                    <a:pt x="599" y="119"/>
                  </a:lnTo>
                  <a:cubicBezTo>
                    <a:pt x="536" y="40"/>
                    <a:pt x="450" y="1"/>
                    <a:pt x="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8770;p55">
              <a:extLst>
                <a:ext uri="{FF2B5EF4-FFF2-40B4-BE49-F238E27FC236}">
                  <a16:creationId xmlns:a16="http://schemas.microsoft.com/office/drawing/2014/main" id="{2BD05104-FB06-4771-BF8D-849C55E790F9}"/>
                </a:ext>
              </a:extLst>
            </p:cNvPr>
            <p:cNvSpPr/>
            <p:nvPr/>
          </p:nvSpPr>
          <p:spPr>
            <a:xfrm>
              <a:off x="6734425" y="3236425"/>
              <a:ext cx="35475" cy="34400"/>
            </a:xfrm>
            <a:custGeom>
              <a:avLst/>
              <a:gdLst/>
              <a:ahLst/>
              <a:cxnLst/>
              <a:rect l="l" t="t" r="r" b="b"/>
              <a:pathLst>
                <a:path w="1419" h="1376" extrusionOk="0">
                  <a:moveTo>
                    <a:pt x="1054" y="0"/>
                  </a:moveTo>
                  <a:cubicBezTo>
                    <a:pt x="976" y="0"/>
                    <a:pt x="894" y="33"/>
                    <a:pt x="820" y="107"/>
                  </a:cubicBezTo>
                  <a:lnTo>
                    <a:pt x="95" y="832"/>
                  </a:lnTo>
                  <a:cubicBezTo>
                    <a:pt x="1" y="926"/>
                    <a:pt x="1" y="1178"/>
                    <a:pt x="95" y="1304"/>
                  </a:cubicBezTo>
                  <a:cubicBezTo>
                    <a:pt x="158" y="1352"/>
                    <a:pt x="253" y="1375"/>
                    <a:pt x="344" y="1375"/>
                  </a:cubicBezTo>
                  <a:cubicBezTo>
                    <a:pt x="434" y="1375"/>
                    <a:pt x="521" y="1352"/>
                    <a:pt x="568" y="1304"/>
                  </a:cubicBezTo>
                  <a:lnTo>
                    <a:pt x="1293" y="580"/>
                  </a:lnTo>
                  <a:cubicBezTo>
                    <a:pt x="1419" y="454"/>
                    <a:pt x="1419" y="233"/>
                    <a:pt x="1293" y="107"/>
                  </a:cubicBezTo>
                  <a:cubicBezTo>
                    <a:pt x="1226" y="41"/>
                    <a:pt x="1142" y="0"/>
                    <a:pt x="10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8771;p55">
              <a:extLst>
                <a:ext uri="{FF2B5EF4-FFF2-40B4-BE49-F238E27FC236}">
                  <a16:creationId xmlns:a16="http://schemas.microsoft.com/office/drawing/2014/main" id="{B7330EC5-84A1-45AD-94C4-C4109D6AE0CF}"/>
                </a:ext>
              </a:extLst>
            </p:cNvPr>
            <p:cNvSpPr/>
            <p:nvPr/>
          </p:nvSpPr>
          <p:spPr>
            <a:xfrm>
              <a:off x="6805325" y="3322575"/>
              <a:ext cx="35475" cy="121325"/>
            </a:xfrm>
            <a:custGeom>
              <a:avLst/>
              <a:gdLst/>
              <a:ahLst/>
              <a:cxnLst/>
              <a:rect l="l" t="t" r="r" b="b"/>
              <a:pathLst>
                <a:path w="1419" h="4853" extrusionOk="0">
                  <a:moveTo>
                    <a:pt x="0" y="1"/>
                  </a:moveTo>
                  <a:lnTo>
                    <a:pt x="0" y="4852"/>
                  </a:lnTo>
                  <a:lnTo>
                    <a:pt x="1040" y="4852"/>
                  </a:lnTo>
                  <a:cubicBezTo>
                    <a:pt x="1261" y="4852"/>
                    <a:pt x="1418" y="4695"/>
                    <a:pt x="1418" y="4506"/>
                  </a:cubicBezTo>
                  <a:lnTo>
                    <a:pt x="1418" y="316"/>
                  </a:lnTo>
                  <a:cubicBezTo>
                    <a:pt x="1355" y="158"/>
                    <a:pt x="1198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8772;p55">
              <a:extLst>
                <a:ext uri="{FF2B5EF4-FFF2-40B4-BE49-F238E27FC236}">
                  <a16:creationId xmlns:a16="http://schemas.microsoft.com/office/drawing/2014/main" id="{389CE025-D3DE-45D8-B53D-91688135992E}"/>
                </a:ext>
              </a:extLst>
            </p:cNvPr>
            <p:cNvSpPr/>
            <p:nvPr/>
          </p:nvSpPr>
          <p:spPr>
            <a:xfrm>
              <a:off x="6543825" y="3323275"/>
              <a:ext cx="35475" cy="121400"/>
            </a:xfrm>
            <a:custGeom>
              <a:avLst/>
              <a:gdLst/>
              <a:ahLst/>
              <a:cxnLst/>
              <a:rect l="l" t="t" r="r" b="b"/>
              <a:pathLst>
                <a:path w="1419" h="4856" extrusionOk="0">
                  <a:moveTo>
                    <a:pt x="323" y="0"/>
                  </a:moveTo>
                  <a:cubicBezTo>
                    <a:pt x="132" y="0"/>
                    <a:pt x="1" y="149"/>
                    <a:pt x="1" y="351"/>
                  </a:cubicBezTo>
                  <a:lnTo>
                    <a:pt x="1" y="4509"/>
                  </a:lnTo>
                  <a:cubicBezTo>
                    <a:pt x="1" y="4698"/>
                    <a:pt x="158" y="4856"/>
                    <a:pt x="379" y="4856"/>
                  </a:cubicBezTo>
                  <a:lnTo>
                    <a:pt x="1418" y="4856"/>
                  </a:lnTo>
                  <a:lnTo>
                    <a:pt x="1418" y="4"/>
                  </a:lnTo>
                  <a:lnTo>
                    <a:pt x="379" y="4"/>
                  </a:lnTo>
                  <a:cubicBezTo>
                    <a:pt x="360" y="1"/>
                    <a:pt x="341" y="0"/>
                    <a:pt x="3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8773;p55">
              <a:extLst>
                <a:ext uri="{FF2B5EF4-FFF2-40B4-BE49-F238E27FC236}">
                  <a16:creationId xmlns:a16="http://schemas.microsoft.com/office/drawing/2014/main" id="{41B35915-A851-4F1A-8E7F-4A9A56451A7E}"/>
                </a:ext>
              </a:extLst>
            </p:cNvPr>
            <p:cNvSpPr/>
            <p:nvPr/>
          </p:nvSpPr>
          <p:spPr>
            <a:xfrm>
              <a:off x="6643075" y="3332025"/>
              <a:ext cx="143375" cy="104000"/>
            </a:xfrm>
            <a:custGeom>
              <a:avLst/>
              <a:gdLst/>
              <a:ahLst/>
              <a:cxnLst/>
              <a:rect l="l" t="t" r="r" b="b"/>
              <a:pathLst>
                <a:path w="5735" h="4160" extrusionOk="0">
                  <a:moveTo>
                    <a:pt x="1639" y="1"/>
                  </a:moveTo>
                  <a:cubicBezTo>
                    <a:pt x="1450" y="1"/>
                    <a:pt x="1198" y="158"/>
                    <a:pt x="1072" y="379"/>
                  </a:cubicBezTo>
                  <a:lnTo>
                    <a:pt x="0" y="2490"/>
                  </a:lnTo>
                  <a:cubicBezTo>
                    <a:pt x="158" y="2584"/>
                    <a:pt x="378" y="2616"/>
                    <a:pt x="567" y="2616"/>
                  </a:cubicBezTo>
                  <a:cubicBezTo>
                    <a:pt x="1072" y="2616"/>
                    <a:pt x="1544" y="2364"/>
                    <a:pt x="1796" y="1891"/>
                  </a:cubicBezTo>
                  <a:lnTo>
                    <a:pt x="2017" y="1418"/>
                  </a:lnTo>
                  <a:lnTo>
                    <a:pt x="2710" y="1418"/>
                  </a:lnTo>
                  <a:cubicBezTo>
                    <a:pt x="2899" y="1418"/>
                    <a:pt x="3056" y="1481"/>
                    <a:pt x="3182" y="1607"/>
                  </a:cubicBezTo>
                  <a:lnTo>
                    <a:pt x="5734" y="4159"/>
                  </a:lnTo>
                  <a:lnTo>
                    <a:pt x="573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8774;p55">
              <a:extLst>
                <a:ext uri="{FF2B5EF4-FFF2-40B4-BE49-F238E27FC236}">
                  <a16:creationId xmlns:a16="http://schemas.microsoft.com/office/drawing/2014/main" id="{8AA1CDBD-83EB-4305-BCFD-0081138F24A0}"/>
                </a:ext>
              </a:extLst>
            </p:cNvPr>
            <p:cNvSpPr/>
            <p:nvPr/>
          </p:nvSpPr>
          <p:spPr>
            <a:xfrm>
              <a:off x="6595025" y="3288700"/>
              <a:ext cx="175675" cy="188725"/>
            </a:xfrm>
            <a:custGeom>
              <a:avLst/>
              <a:gdLst/>
              <a:ahLst/>
              <a:cxnLst/>
              <a:rect l="l" t="t" r="r" b="b"/>
              <a:pathLst>
                <a:path w="7027" h="7549" extrusionOk="0">
                  <a:moveTo>
                    <a:pt x="2206" y="1"/>
                  </a:moveTo>
                  <a:cubicBezTo>
                    <a:pt x="1828" y="1"/>
                    <a:pt x="1481" y="221"/>
                    <a:pt x="1261" y="568"/>
                  </a:cubicBezTo>
                  <a:lnTo>
                    <a:pt x="946" y="1198"/>
                  </a:lnTo>
                  <a:cubicBezTo>
                    <a:pt x="914" y="1324"/>
                    <a:pt x="757" y="1419"/>
                    <a:pt x="631" y="1419"/>
                  </a:cubicBezTo>
                  <a:lnTo>
                    <a:pt x="1" y="1419"/>
                  </a:lnTo>
                  <a:lnTo>
                    <a:pt x="1" y="6239"/>
                  </a:lnTo>
                  <a:lnTo>
                    <a:pt x="1576" y="6239"/>
                  </a:lnTo>
                  <a:lnTo>
                    <a:pt x="2584" y="7247"/>
                  </a:lnTo>
                  <a:cubicBezTo>
                    <a:pt x="2768" y="7431"/>
                    <a:pt x="3054" y="7548"/>
                    <a:pt x="3330" y="7548"/>
                  </a:cubicBezTo>
                  <a:cubicBezTo>
                    <a:pt x="3431" y="7548"/>
                    <a:pt x="3531" y="7533"/>
                    <a:pt x="3624" y="7499"/>
                  </a:cubicBezTo>
                  <a:lnTo>
                    <a:pt x="6585" y="6554"/>
                  </a:lnTo>
                  <a:cubicBezTo>
                    <a:pt x="6743" y="6522"/>
                    <a:pt x="6900" y="6396"/>
                    <a:pt x="7026" y="6302"/>
                  </a:cubicBezTo>
                  <a:lnTo>
                    <a:pt x="4537" y="3813"/>
                  </a:lnTo>
                  <a:lnTo>
                    <a:pt x="4380" y="3813"/>
                  </a:lnTo>
                  <a:lnTo>
                    <a:pt x="4348" y="3844"/>
                  </a:lnTo>
                  <a:cubicBezTo>
                    <a:pt x="4033" y="4506"/>
                    <a:pt x="3340" y="4947"/>
                    <a:pt x="2647" y="5042"/>
                  </a:cubicBezTo>
                  <a:cubicBezTo>
                    <a:pt x="2601" y="5044"/>
                    <a:pt x="2556" y="5046"/>
                    <a:pt x="2511" y="5046"/>
                  </a:cubicBezTo>
                  <a:cubicBezTo>
                    <a:pt x="2046" y="5046"/>
                    <a:pt x="1698" y="4899"/>
                    <a:pt x="1324" y="4727"/>
                  </a:cubicBezTo>
                  <a:cubicBezTo>
                    <a:pt x="1103" y="4632"/>
                    <a:pt x="1040" y="4412"/>
                    <a:pt x="1166" y="4254"/>
                  </a:cubicBezTo>
                  <a:lnTo>
                    <a:pt x="2363" y="1797"/>
                  </a:lnTo>
                  <a:cubicBezTo>
                    <a:pt x="2615" y="1324"/>
                    <a:pt x="3088" y="1041"/>
                    <a:pt x="3592" y="1041"/>
                  </a:cubicBezTo>
                  <a:lnTo>
                    <a:pt x="5104" y="1041"/>
                  </a:lnTo>
                  <a:cubicBezTo>
                    <a:pt x="5167" y="852"/>
                    <a:pt x="5262" y="631"/>
                    <a:pt x="5262" y="347"/>
                  </a:cubicBezTo>
                  <a:cubicBezTo>
                    <a:pt x="5262" y="158"/>
                    <a:pt x="5104" y="1"/>
                    <a:pt x="48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ECC027A-8C83-4450-83AF-A2202794E47E}"/>
              </a:ext>
            </a:extLst>
          </p:cNvPr>
          <p:cNvSpPr txBox="1"/>
          <p:nvPr/>
        </p:nvSpPr>
        <p:spPr>
          <a:xfrm>
            <a:off x="6611112" y="1800420"/>
            <a:ext cx="2353154" cy="1899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b="1" dirty="0">
                <a:solidFill>
                  <a:srgbClr val="F3F3F3"/>
                </a:solidFill>
                <a:latin typeface="Assistant ExtraLight" panose="020B0604020202020204" charset="-79"/>
                <a:cs typeface="Assistant ExtraLight" panose="020B0604020202020204" charset="-79"/>
              </a:rPr>
              <a:t>“We operate by following honesty, customer services and determination as our guiding principles”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78051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 animBg="1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2A8AB9-800E-4872-ACFA-4F714ADFD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44654"/>
            <a:ext cx="3487214" cy="405419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725A314-0F97-4071-BD37-2773573A09D5}"/>
              </a:ext>
            </a:extLst>
          </p:cNvPr>
          <p:cNvSpPr/>
          <p:nvPr/>
        </p:nvSpPr>
        <p:spPr>
          <a:xfrm>
            <a:off x="731521" y="544654"/>
            <a:ext cx="2980944" cy="4054191"/>
          </a:xfrm>
          <a:prstGeom prst="roundRect">
            <a:avLst>
              <a:gd name="adj" fmla="val 8284"/>
            </a:avLst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Nunito Sans ExtraBold" panose="020B0604020202020204" charset="0"/>
              </a:rPr>
              <a:t>INDUSTRY OVERVIEW</a:t>
            </a:r>
          </a:p>
          <a:p>
            <a:pPr algn="ctr"/>
            <a:endParaRPr lang="en-US" dirty="0">
              <a:latin typeface="Nunito Sans ExtraBold" panose="020B0604020202020204" charset="0"/>
            </a:endParaRPr>
          </a:p>
          <a:p>
            <a:pPr algn="ctr"/>
            <a:r>
              <a:rPr lang="en-US" sz="1600" dirty="0">
                <a:latin typeface="Nunito Sans" panose="020B0604020202020204" charset="0"/>
              </a:rPr>
              <a:t>Size of the global board game industry </a:t>
            </a:r>
            <a:endParaRPr lang="en-IN" sz="1600" dirty="0">
              <a:latin typeface="Nunito Sans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227B00-09E1-4B9F-95D9-E39CA1D4BBDD}"/>
              </a:ext>
            </a:extLst>
          </p:cNvPr>
          <p:cNvSpPr txBox="1"/>
          <p:nvPr/>
        </p:nvSpPr>
        <p:spPr>
          <a:xfrm>
            <a:off x="7857061" y="4764025"/>
            <a:ext cx="1286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ssistant ExtraLight" panose="020B0604020202020204" charset="-79"/>
                <a:cs typeface="Assistant ExtraLight" panose="020B0604020202020204" charset="-79"/>
              </a:rPr>
              <a:t>Source: Arizton</a:t>
            </a:r>
            <a:endParaRPr lang="en-IN" sz="1200" dirty="0">
              <a:latin typeface="Assistant ExtraLight" panose="020B0604020202020204" charset="-79"/>
              <a:cs typeface="Assistant ExtraLight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67339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CDB743-F5E2-4BD2-820C-D9A60B295700}"/>
              </a:ext>
            </a:extLst>
          </p:cNvPr>
          <p:cNvSpPr/>
          <p:nvPr/>
        </p:nvSpPr>
        <p:spPr>
          <a:xfrm>
            <a:off x="78614" y="52598"/>
            <a:ext cx="8986772" cy="503830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F3F3F3"/>
              </a:buClr>
              <a:buSzTx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3F3F3"/>
              </a:solidFill>
              <a:effectLst/>
              <a:uLnTx/>
              <a:uFillTx/>
              <a:latin typeface="Assistant Light" pitchFamily="2" charset="-79"/>
              <a:cs typeface="Assistant Light" pitchFamily="2" charset="-79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C32EDE-39B5-433E-B416-7107A6A2B210}"/>
              </a:ext>
            </a:extLst>
          </p:cNvPr>
          <p:cNvSpPr/>
          <p:nvPr/>
        </p:nvSpPr>
        <p:spPr>
          <a:xfrm>
            <a:off x="78614" y="52598"/>
            <a:ext cx="8986772" cy="72423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ssistant" pitchFamily="2" charset="-79"/>
                <a:cs typeface="Assistant" pitchFamily="2" charset="-79"/>
              </a:rPr>
              <a:t>BUSINESS MODEL CANVAS</a:t>
            </a:r>
            <a:endParaRPr lang="en-IN" sz="2800" b="1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71C636-C811-4355-BC8A-C70AF01E7718}"/>
              </a:ext>
            </a:extLst>
          </p:cNvPr>
          <p:cNvSpPr/>
          <p:nvPr/>
        </p:nvSpPr>
        <p:spPr>
          <a:xfrm>
            <a:off x="151442" y="849664"/>
            <a:ext cx="1699112" cy="412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KEY PARTNERS</a:t>
            </a:r>
            <a:endParaRPr lang="en-IN" b="1" dirty="0">
              <a:solidFill>
                <a:schemeClr val="tx1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814D4D-7B04-429C-895F-69C1333C4F86}"/>
              </a:ext>
            </a:extLst>
          </p:cNvPr>
          <p:cNvSpPr/>
          <p:nvPr/>
        </p:nvSpPr>
        <p:spPr>
          <a:xfrm>
            <a:off x="1931690" y="849664"/>
            <a:ext cx="1699112" cy="412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KEY ACTIVITIES</a:t>
            </a:r>
            <a:endParaRPr lang="en-IN" b="1" dirty="0">
              <a:solidFill>
                <a:schemeClr val="tx1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6AEF67-C0DA-47C4-8379-87EAAFD73154}"/>
              </a:ext>
            </a:extLst>
          </p:cNvPr>
          <p:cNvSpPr/>
          <p:nvPr/>
        </p:nvSpPr>
        <p:spPr>
          <a:xfrm>
            <a:off x="3720029" y="849664"/>
            <a:ext cx="1699112" cy="412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VALUE PROPOSITIONS</a:t>
            </a:r>
            <a:endParaRPr lang="en-IN" b="1" dirty="0">
              <a:solidFill>
                <a:schemeClr val="tx1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183B52-4731-42CB-A666-D49C647DB7CE}"/>
              </a:ext>
            </a:extLst>
          </p:cNvPr>
          <p:cNvSpPr/>
          <p:nvPr/>
        </p:nvSpPr>
        <p:spPr>
          <a:xfrm>
            <a:off x="151442" y="3763161"/>
            <a:ext cx="4380801" cy="412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COST STRUCTURE</a:t>
            </a:r>
            <a:endParaRPr lang="en-IN" b="1" dirty="0">
              <a:solidFill>
                <a:schemeClr val="tx1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FFE36D-8C9C-49F1-A976-854961F2BD91}"/>
              </a:ext>
            </a:extLst>
          </p:cNvPr>
          <p:cNvSpPr/>
          <p:nvPr/>
        </p:nvSpPr>
        <p:spPr>
          <a:xfrm>
            <a:off x="5508368" y="849664"/>
            <a:ext cx="1699112" cy="412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CUSTOMER RELATIONSHIPS</a:t>
            </a:r>
            <a:endParaRPr lang="en-IN" b="1" dirty="0">
              <a:solidFill>
                <a:schemeClr val="tx1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ABDE15-A0AF-46E9-AC1B-7EFDACE73F8A}"/>
              </a:ext>
            </a:extLst>
          </p:cNvPr>
          <p:cNvSpPr/>
          <p:nvPr/>
        </p:nvSpPr>
        <p:spPr>
          <a:xfrm>
            <a:off x="7286877" y="849664"/>
            <a:ext cx="1699112" cy="412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CUSTOMER SEGMENTS</a:t>
            </a:r>
            <a:endParaRPr lang="en-IN" b="1" dirty="0">
              <a:solidFill>
                <a:schemeClr val="tx1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D02400-0B13-49EE-BB70-F29A690022EF}"/>
              </a:ext>
            </a:extLst>
          </p:cNvPr>
          <p:cNvSpPr/>
          <p:nvPr/>
        </p:nvSpPr>
        <p:spPr>
          <a:xfrm>
            <a:off x="4612582" y="3763161"/>
            <a:ext cx="4379976" cy="412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REVENUE STREAMS </a:t>
            </a:r>
            <a:endParaRPr lang="en-IN" b="1" dirty="0">
              <a:solidFill>
                <a:schemeClr val="tx1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A545DF-D4C3-4555-8C07-077C6675B92A}"/>
              </a:ext>
            </a:extLst>
          </p:cNvPr>
          <p:cNvSpPr/>
          <p:nvPr/>
        </p:nvSpPr>
        <p:spPr>
          <a:xfrm>
            <a:off x="151442" y="1335187"/>
            <a:ext cx="1699112" cy="23383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200" b="1" dirty="0">
                <a:solidFill>
                  <a:schemeClr val="bg1"/>
                </a:solidFill>
                <a:latin typeface="Assistant" pitchFamily="2" charset="-79"/>
                <a:ea typeface="Source Sans Pro"/>
                <a:cs typeface="Assistant" pitchFamily="2" charset="-79"/>
                <a:sym typeface="Source Sans Pro"/>
              </a:rPr>
              <a:t>Campus Components Pvt Ltd</a:t>
            </a:r>
          </a:p>
          <a:p>
            <a:pPr marL="285750" lvl="0" indent="-285750" rtl="0">
              <a:spcBef>
                <a:spcPts val="4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200" b="1" dirty="0">
                <a:solidFill>
                  <a:schemeClr val="bg1"/>
                </a:solidFill>
                <a:latin typeface="Assistant" pitchFamily="2" charset="-79"/>
                <a:ea typeface="Source Sans Pro"/>
                <a:cs typeface="Assistant" pitchFamily="2" charset="-79"/>
                <a:sym typeface="Source Sans Pro"/>
              </a:rPr>
              <a:t>Shree Raj Hans Printers </a:t>
            </a:r>
          </a:p>
          <a:p>
            <a:pPr marL="285750" lvl="0" indent="-285750" rtl="0">
              <a:spcBef>
                <a:spcPts val="4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200" b="1" dirty="0">
                <a:solidFill>
                  <a:schemeClr val="bg1"/>
                </a:solidFill>
                <a:latin typeface="Assistant" pitchFamily="2" charset="-79"/>
                <a:ea typeface="Source Sans Pro"/>
                <a:cs typeface="Assistant" pitchFamily="2" charset="-79"/>
                <a:sym typeface="Source Sans Pro"/>
              </a:rPr>
              <a:t>Amazon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Xtreme Ads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7DB1ED-3720-4A19-9209-136AD376D68B}"/>
              </a:ext>
            </a:extLst>
          </p:cNvPr>
          <p:cNvSpPr/>
          <p:nvPr/>
        </p:nvSpPr>
        <p:spPr>
          <a:xfrm>
            <a:off x="1931690" y="1335187"/>
            <a:ext cx="1699112" cy="8658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R&amp;D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Marketing</a:t>
            </a:r>
            <a:endParaRPr lang="en-IN" sz="1200" b="1" dirty="0">
              <a:solidFill>
                <a:schemeClr val="bg1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815A48-E31B-4038-90C9-0A5EA05D035F}"/>
              </a:ext>
            </a:extLst>
          </p:cNvPr>
          <p:cNvSpPr/>
          <p:nvPr/>
        </p:nvSpPr>
        <p:spPr>
          <a:xfrm>
            <a:off x="3720029" y="1335187"/>
            <a:ext cx="1699112" cy="23383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lvl="0" indent="-171450" rtl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Assistant" pitchFamily="2" charset="-79"/>
                <a:ea typeface="Source Sans Pro"/>
                <a:cs typeface="Assistant" pitchFamily="2" charset="-79"/>
                <a:sym typeface="Source Sans Pro"/>
              </a:rPr>
              <a:t>An opportunity to learn about the fundamentals of the stock market in a fun way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15FDFB-DDE0-4876-858F-252440F55B93}"/>
              </a:ext>
            </a:extLst>
          </p:cNvPr>
          <p:cNvSpPr/>
          <p:nvPr/>
        </p:nvSpPr>
        <p:spPr>
          <a:xfrm>
            <a:off x="7280801" y="1343601"/>
            <a:ext cx="1699112" cy="23383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lvl="0" indent="-171450" algn="l" rtl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Assistant" pitchFamily="2" charset="-79"/>
                <a:ea typeface="Source Sans Pro"/>
                <a:cs typeface="Assistant" pitchFamily="2" charset="-79"/>
                <a:sym typeface="Source Sans Pro"/>
              </a:rPr>
              <a:t>Kids (10+)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Assistant" pitchFamily="2" charset="-79"/>
                <a:ea typeface="Source Sans Pro"/>
                <a:cs typeface="Assistant" pitchFamily="2" charset="-79"/>
                <a:sym typeface="Source Sans Pro"/>
              </a:rPr>
              <a:t>Young Adults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Assistant" pitchFamily="2" charset="-79"/>
                <a:ea typeface="Source Sans Pro"/>
                <a:cs typeface="Assistant" pitchFamily="2" charset="-79"/>
                <a:sym typeface="Source Sans Pro"/>
              </a:rPr>
              <a:t>Mass Market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200" b="1" dirty="0">
              <a:solidFill>
                <a:schemeClr val="bg1"/>
              </a:solidFill>
              <a:latin typeface="Assistant" pitchFamily="2" charset="-79"/>
              <a:ea typeface="Source Sans Pro"/>
              <a:cs typeface="Assistant" pitchFamily="2" charset="-79"/>
              <a:sym typeface="Source Sans Pro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5E545A-FBB7-4AAA-936B-D3EFC2F72760}"/>
              </a:ext>
            </a:extLst>
          </p:cNvPr>
          <p:cNvSpPr/>
          <p:nvPr/>
        </p:nvSpPr>
        <p:spPr>
          <a:xfrm>
            <a:off x="1939643" y="2297998"/>
            <a:ext cx="1699112" cy="412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KEY RESOURCES</a:t>
            </a:r>
            <a:endParaRPr lang="en-IN" b="1" dirty="0">
              <a:solidFill>
                <a:schemeClr val="tx1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A62E35-AB51-45E2-B6AC-7F0ED7B29F45}"/>
              </a:ext>
            </a:extLst>
          </p:cNvPr>
          <p:cNvSpPr/>
          <p:nvPr/>
        </p:nvSpPr>
        <p:spPr>
          <a:xfrm>
            <a:off x="1948089" y="2783521"/>
            <a:ext cx="1699112" cy="8826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Technology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Human Resource</a:t>
            </a:r>
            <a:endParaRPr lang="en-IN" sz="1200" b="1" dirty="0">
              <a:solidFill>
                <a:schemeClr val="bg1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F8732F-01F1-47C9-80B5-B293B193DB5D}"/>
              </a:ext>
            </a:extLst>
          </p:cNvPr>
          <p:cNvSpPr/>
          <p:nvPr/>
        </p:nvSpPr>
        <p:spPr>
          <a:xfrm>
            <a:off x="5491969" y="2783521"/>
            <a:ext cx="1699112" cy="88998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lvl="0" indent="-285750" algn="l" rtl="0">
              <a:spcBef>
                <a:spcPts val="4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200" b="1" dirty="0">
                <a:solidFill>
                  <a:schemeClr val="bg1"/>
                </a:solidFill>
                <a:latin typeface="Assistant" pitchFamily="2" charset="-79"/>
                <a:ea typeface="Source Sans Pro"/>
                <a:cs typeface="Assistant" pitchFamily="2" charset="-79"/>
                <a:sym typeface="Source Sans Pro"/>
              </a:rPr>
              <a:t>Retail Distribution</a:t>
            </a:r>
          </a:p>
          <a:p>
            <a:pPr marL="285750" lvl="0" indent="-285750" algn="l" rtl="0">
              <a:spcBef>
                <a:spcPts val="4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200" b="1" dirty="0">
                <a:solidFill>
                  <a:schemeClr val="bg1"/>
                </a:solidFill>
                <a:latin typeface="Assistant" pitchFamily="2" charset="-79"/>
                <a:ea typeface="Source Sans Pro"/>
                <a:cs typeface="Assistant" pitchFamily="2" charset="-79"/>
                <a:sym typeface="Source Sans Pro"/>
              </a:rPr>
              <a:t>E-commerce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F17D56-DD31-4394-AE85-6BECE098D2A2}"/>
              </a:ext>
            </a:extLst>
          </p:cNvPr>
          <p:cNvSpPr/>
          <p:nvPr/>
        </p:nvSpPr>
        <p:spPr>
          <a:xfrm>
            <a:off x="5508368" y="1351474"/>
            <a:ext cx="1699112" cy="8574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lvl="0" indent="-285750" algn="l" rtl="0">
              <a:spcBef>
                <a:spcPts val="4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200" b="1" dirty="0">
                <a:solidFill>
                  <a:schemeClr val="bg1"/>
                </a:solidFill>
                <a:latin typeface="Assistant" pitchFamily="2" charset="-79"/>
                <a:ea typeface="Source Sans Pro"/>
                <a:cs typeface="Assistant" pitchFamily="2" charset="-79"/>
                <a:sym typeface="Source Sans Pro"/>
              </a:rPr>
              <a:t>Warranty</a:t>
            </a:r>
          </a:p>
          <a:p>
            <a:pPr marL="285750" lvl="0" indent="-285750" algn="l" rtl="0">
              <a:spcBef>
                <a:spcPts val="400"/>
              </a:spcBef>
              <a:spcAft>
                <a:spcPts val="4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200" b="1" dirty="0">
                <a:solidFill>
                  <a:schemeClr val="bg1"/>
                </a:solidFill>
                <a:latin typeface="Assistant" pitchFamily="2" charset="-79"/>
                <a:ea typeface="Source Sans Pro"/>
                <a:cs typeface="Assistant" pitchFamily="2" charset="-79"/>
                <a:sym typeface="Source Sans Pro"/>
              </a:rPr>
              <a:t>Customer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9A82B9-9F0E-4A35-ABD5-925CDF8607DB}"/>
              </a:ext>
            </a:extLst>
          </p:cNvPr>
          <p:cNvSpPr/>
          <p:nvPr/>
        </p:nvSpPr>
        <p:spPr>
          <a:xfrm>
            <a:off x="5508368" y="2297998"/>
            <a:ext cx="1699112" cy="412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ssistant" pitchFamily="2" charset="-79"/>
                <a:cs typeface="Assistant" pitchFamily="2" charset="-79"/>
              </a:rPr>
              <a:t>CHANNELS</a:t>
            </a:r>
            <a:endParaRPr lang="en-IN" b="1" dirty="0">
              <a:solidFill>
                <a:schemeClr val="tx1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2CD171-EF8E-4713-BE7E-787904B42EED}"/>
              </a:ext>
            </a:extLst>
          </p:cNvPr>
          <p:cNvSpPr/>
          <p:nvPr/>
        </p:nvSpPr>
        <p:spPr>
          <a:xfrm>
            <a:off x="151442" y="4248683"/>
            <a:ext cx="4380801" cy="7685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latin typeface="Assistant" pitchFamily="2" charset="-79"/>
                <a:cs typeface="Assistant" pitchFamily="2" charset="-79"/>
              </a:rPr>
              <a:t>Electronic Components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latin typeface="Assistant" pitchFamily="2" charset="-79"/>
                <a:cs typeface="Assistant" pitchFamily="2" charset="-79"/>
              </a:rPr>
              <a:t>Outsourcing Expenses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latin typeface="Assistant" pitchFamily="2" charset="-79"/>
                <a:cs typeface="Assistant" pitchFamily="2" charset="-79"/>
              </a:rPr>
              <a:t>Marketing &amp; Sales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 sz="1200" b="1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7CE5F1-7317-428C-80BD-F1BA7CD8236B}"/>
              </a:ext>
            </a:extLst>
          </p:cNvPr>
          <p:cNvSpPr/>
          <p:nvPr/>
        </p:nvSpPr>
        <p:spPr>
          <a:xfrm>
            <a:off x="4612169" y="4248682"/>
            <a:ext cx="4380801" cy="7685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latin typeface="Assistant" pitchFamily="2" charset="-79"/>
                <a:cs typeface="Assistant" pitchFamily="2" charset="-79"/>
              </a:rPr>
              <a:t>Profit on product sales</a:t>
            </a:r>
            <a:endParaRPr lang="en-IN" sz="1200" b="1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26" name="Google Shape;197;p27">
            <a:extLst>
              <a:ext uri="{FF2B5EF4-FFF2-40B4-BE49-F238E27FC236}">
                <a16:creationId xmlns:a16="http://schemas.microsoft.com/office/drawing/2014/main" id="{04E5E3A0-DE15-4161-BBDE-E400C09789DF}"/>
              </a:ext>
            </a:extLst>
          </p:cNvPr>
          <p:cNvSpPr/>
          <p:nvPr/>
        </p:nvSpPr>
        <p:spPr>
          <a:xfrm>
            <a:off x="-630250" y="-1340645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114;p20">
            <a:extLst>
              <a:ext uri="{FF2B5EF4-FFF2-40B4-BE49-F238E27FC236}">
                <a16:creationId xmlns:a16="http://schemas.microsoft.com/office/drawing/2014/main" id="{07C646BA-5048-4CAA-B56C-008CC4B1EE72}"/>
              </a:ext>
            </a:extLst>
          </p:cNvPr>
          <p:cNvSpPr/>
          <p:nvPr/>
        </p:nvSpPr>
        <p:spPr>
          <a:xfrm flipH="1">
            <a:off x="5122077" y="-1341479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5125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3DA509-0008-4852-86E8-DB900DB49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80" t="32029" r="58298" b="12907"/>
          <a:stretch/>
        </p:blipFill>
        <p:spPr>
          <a:xfrm>
            <a:off x="0" y="-1796143"/>
            <a:ext cx="9144000" cy="90133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1CB139-FB01-41A9-9C77-8A57B19D860A}"/>
              </a:ext>
            </a:extLst>
          </p:cNvPr>
          <p:cNvSpPr/>
          <p:nvPr/>
        </p:nvSpPr>
        <p:spPr>
          <a:xfrm>
            <a:off x="0" y="1611628"/>
            <a:ext cx="9144000" cy="1920244"/>
          </a:xfrm>
          <a:prstGeom prst="rect">
            <a:avLst/>
          </a:prstGeom>
          <a:solidFill>
            <a:schemeClr val="bg1">
              <a:lumMod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latin typeface="Nunito Sans ExtraBold" panose="020B0604020202020204" charset="0"/>
              </a:rPr>
              <a:t>SWOT ANALYSIS</a:t>
            </a:r>
            <a:endParaRPr lang="en-IN" sz="7200" dirty="0">
              <a:latin typeface="Nunito Sans Extra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48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1291</TotalTime>
  <Words>639</Words>
  <Application>Microsoft Office PowerPoint</Application>
  <PresentationFormat>On-screen Show (16:9)</PresentationFormat>
  <Paragraphs>231</Paragraphs>
  <Slides>21</Slides>
  <Notes>3</Notes>
  <HiddenSlides>0</HiddenSlides>
  <MMClips>1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6" baseType="lpstr">
      <vt:lpstr>Century Gothic</vt:lpstr>
      <vt:lpstr>Nunito Sans ExtraBold</vt:lpstr>
      <vt:lpstr>Nunito Sans</vt:lpstr>
      <vt:lpstr>Calibri</vt:lpstr>
      <vt:lpstr>Garamond</vt:lpstr>
      <vt:lpstr>Fira Sans Extra Condensed Medium</vt:lpstr>
      <vt:lpstr>Pontano Sans</vt:lpstr>
      <vt:lpstr>Assistant ExtraLight</vt:lpstr>
      <vt:lpstr>Montserrat Light</vt:lpstr>
      <vt:lpstr>Arial</vt:lpstr>
      <vt:lpstr>Assistant</vt:lpstr>
      <vt:lpstr>Assistant Light</vt:lpstr>
      <vt:lpstr>Marketing Newsletter</vt:lpstr>
      <vt:lpstr>1_Marketing Newsletter</vt:lpstr>
      <vt:lpstr>file:///C:\Users\Dell\Desktop\B%20Plan\NMIMS_BUSINESS%20PLAN_BATCH2_GROUP126\NMIMS_BUSINESS%20PLAN_BATCH2_GROUP126_FINANCIALS.xlsm!DASHBOARD%20!R5C2:R28C21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MARKETING &amp; SALES STRATEGY</vt:lpstr>
      <vt:lpstr>MARKETING MILESTONES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NETWORKING NEWSLETTER</dc:title>
  <dc:creator>Natasha</dc:creator>
  <cp:lastModifiedBy>Natasha Machado</cp:lastModifiedBy>
  <cp:revision>154</cp:revision>
  <dcterms:modified xsi:type="dcterms:W3CDTF">2024-03-03T19:38:24Z</dcterms:modified>
</cp:coreProperties>
</file>